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2" r:id="rId6"/>
    <p:sldMasterId id="2147483658" r:id="rId7"/>
  </p:sldMasterIdLst>
  <p:notesMasterIdLst>
    <p:notesMasterId r:id="rId27"/>
  </p:notesMasterIdLst>
  <p:handoutMasterIdLst>
    <p:handoutMasterId r:id="rId28"/>
  </p:handoutMasterIdLst>
  <p:sldIdLst>
    <p:sldId id="271" r:id="rId8"/>
    <p:sldId id="280" r:id="rId9"/>
    <p:sldId id="325" r:id="rId10"/>
    <p:sldId id="267" r:id="rId11"/>
    <p:sldId id="327" r:id="rId12"/>
    <p:sldId id="256" r:id="rId13"/>
    <p:sldId id="257" r:id="rId14"/>
    <p:sldId id="258" r:id="rId15"/>
    <p:sldId id="260" r:id="rId16"/>
    <p:sldId id="261" r:id="rId17"/>
    <p:sldId id="262" r:id="rId18"/>
    <p:sldId id="263" r:id="rId19"/>
    <p:sldId id="265" r:id="rId20"/>
    <p:sldId id="266" r:id="rId21"/>
    <p:sldId id="268" r:id="rId22"/>
    <p:sldId id="326" r:id="rId23"/>
    <p:sldId id="269" r:id="rId24"/>
    <p:sldId id="264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CD0"/>
    <a:srgbClr val="00CC66"/>
    <a:srgbClr val="99CCFF"/>
    <a:srgbClr val="FFCC66"/>
    <a:srgbClr val="CCCC00"/>
    <a:srgbClr val="CCECFF"/>
    <a:srgbClr val="CCFFFF"/>
    <a:srgbClr val="E9B562"/>
    <a:srgbClr val="F7B01E"/>
    <a:srgbClr val="EE6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7638"/>
  </p:normalViewPr>
  <p:slideViewPr>
    <p:cSldViewPr snapToGrid="0" snapToObjects="1">
      <p:cViewPr varScale="1">
        <p:scale>
          <a:sx n="64" d="100"/>
          <a:sy n="64" d="100"/>
        </p:scale>
        <p:origin x="6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BD89D-9F9B-4BC0-9CC1-22F7B70F6DF8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3B70-F346-41D6-884B-81D0A1BF1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289F3-AA39-4BA9-90FF-6B8BC9B309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9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Remember</a:t>
            </a:r>
            <a:r>
              <a:rPr lang="en-GB" baseline="0" dirty="0"/>
              <a:t> these are real people’s jobs: you must do exactly what your job is described as, and not try to do other people’s jobs.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289F3-AA39-4BA9-90FF-6B8BC9B309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44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289F3-AA39-4BA9-90FF-6B8BC9B309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76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909D-3156-4D2E-BC56-FF73BACAB761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7BA9-AC1A-452B-9BDE-A2127F45E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2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909D-3156-4D2E-BC56-FF73BACAB761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7BA9-AC1A-452B-9BDE-A2127F45E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60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909D-3156-4D2E-BC56-FF73BACAB761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97BA9-AC1A-452B-9BDE-A2127F45E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405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partner logo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  <p:sldLayoutId id="2147483678" r:id="rId8"/>
    <p:sldLayoutId id="2147483679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Exploring Construction Careers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9415" y="2701527"/>
            <a:ext cx="6218023" cy="425836"/>
          </a:xfrm>
        </p:spPr>
        <p:txBody>
          <a:bodyPr/>
          <a:lstStyle/>
          <a:p>
            <a:r>
              <a:rPr lang="en-US" dirty="0"/>
              <a:t>For EYFS and Key Stage 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6140" y="3234121"/>
            <a:ext cx="6218023" cy="425836"/>
          </a:xfrm>
        </p:spPr>
        <p:txBody>
          <a:bodyPr/>
          <a:lstStyle/>
          <a:p>
            <a:r>
              <a:rPr lang="en-US" dirty="0"/>
              <a:t>The East Sussex Primary Careers Hub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61F3DE9-3C03-4E84-B1E4-DC5714D7BC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99EC0A6-B3FC-470C-85E0-4A824E9780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-95240" y="5263567"/>
            <a:ext cx="4574776" cy="1600591"/>
          </a:xfrm>
          <a:custGeom>
            <a:avLst/>
            <a:gdLst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405466 w 2814663"/>
              <a:gd name="connsiteY50" fmla="*/ 1136073 h 2015066"/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17539 w 2814663"/>
              <a:gd name="connsiteY50" fmla="*/ 1052945 h 2015066"/>
              <a:gd name="connsiteX0" fmla="*/ 17539 w 2814663"/>
              <a:gd name="connsiteY0" fmla="*/ 693889 h 1600591"/>
              <a:gd name="connsiteX1" fmla="*/ 31393 w 2814663"/>
              <a:gd name="connsiteY1" fmla="*/ 319816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7539 w 2814663"/>
              <a:gd name="connsiteY0" fmla="*/ 693889 h 1600591"/>
              <a:gd name="connsiteX1" fmla="*/ 3684 w 2814663"/>
              <a:gd name="connsiteY1" fmla="*/ 638471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14663" h="1600591">
                <a:moveTo>
                  <a:pt x="17539" y="693889"/>
                </a:moveTo>
                <a:cubicBezTo>
                  <a:pt x="22157" y="569198"/>
                  <a:pt x="1375" y="592289"/>
                  <a:pt x="3684" y="638471"/>
                </a:cubicBezTo>
                <a:cubicBezTo>
                  <a:pt x="5993" y="684653"/>
                  <a:pt x="29084" y="823197"/>
                  <a:pt x="31393" y="970979"/>
                </a:cubicBezTo>
                <a:cubicBezTo>
                  <a:pt x="33702" y="1118761"/>
                  <a:pt x="8302" y="1421252"/>
                  <a:pt x="17538" y="1525161"/>
                </a:cubicBezTo>
                <a:cubicBezTo>
                  <a:pt x="26774" y="1629070"/>
                  <a:pt x="-60971" y="1582888"/>
                  <a:pt x="86811" y="1594434"/>
                </a:cubicBezTo>
                <a:cubicBezTo>
                  <a:pt x="234593" y="1605980"/>
                  <a:pt x="904229" y="1594434"/>
                  <a:pt x="904229" y="1594434"/>
                </a:cubicBezTo>
                <a:lnTo>
                  <a:pt x="1874048" y="1594434"/>
                </a:lnTo>
                <a:cubicBezTo>
                  <a:pt x="2183466" y="1594434"/>
                  <a:pt x="2624502" y="1608288"/>
                  <a:pt x="2760738" y="1594434"/>
                </a:cubicBezTo>
                <a:cubicBezTo>
                  <a:pt x="2896974" y="1580580"/>
                  <a:pt x="2737648" y="1564416"/>
                  <a:pt x="2691466" y="1511307"/>
                </a:cubicBezTo>
                <a:cubicBezTo>
                  <a:pt x="2645284" y="1458198"/>
                  <a:pt x="2525212" y="1338124"/>
                  <a:pt x="2483648" y="1275779"/>
                </a:cubicBezTo>
                <a:cubicBezTo>
                  <a:pt x="2442084" y="1213434"/>
                  <a:pt x="2446702" y="1218052"/>
                  <a:pt x="2442084" y="1137234"/>
                </a:cubicBezTo>
                <a:cubicBezTo>
                  <a:pt x="2437466" y="1056416"/>
                  <a:pt x="2437465" y="904016"/>
                  <a:pt x="2455938" y="790870"/>
                </a:cubicBezTo>
                <a:cubicBezTo>
                  <a:pt x="2474411" y="677724"/>
                  <a:pt x="2495193" y="536870"/>
                  <a:pt x="2552920" y="458361"/>
                </a:cubicBezTo>
                <a:cubicBezTo>
                  <a:pt x="2610647" y="379852"/>
                  <a:pt x="2818466" y="315198"/>
                  <a:pt x="2802302" y="319816"/>
                </a:cubicBezTo>
                <a:cubicBezTo>
                  <a:pt x="2786138" y="324434"/>
                  <a:pt x="2525211" y="405252"/>
                  <a:pt x="2455938" y="486070"/>
                </a:cubicBezTo>
                <a:cubicBezTo>
                  <a:pt x="2386665" y="566888"/>
                  <a:pt x="2400520" y="758543"/>
                  <a:pt x="2386666" y="804725"/>
                </a:cubicBezTo>
                <a:cubicBezTo>
                  <a:pt x="2372812" y="850907"/>
                  <a:pt x="2333557" y="871688"/>
                  <a:pt x="2372811" y="763161"/>
                </a:cubicBezTo>
                <a:cubicBezTo>
                  <a:pt x="2412065" y="654634"/>
                  <a:pt x="2601411" y="220525"/>
                  <a:pt x="2622193" y="153561"/>
                </a:cubicBezTo>
                <a:cubicBezTo>
                  <a:pt x="2642975" y="86597"/>
                  <a:pt x="2543684" y="266706"/>
                  <a:pt x="2497502" y="361379"/>
                </a:cubicBezTo>
                <a:cubicBezTo>
                  <a:pt x="2451320" y="456052"/>
                  <a:pt x="2379738" y="638471"/>
                  <a:pt x="2345102" y="721598"/>
                </a:cubicBezTo>
                <a:cubicBezTo>
                  <a:pt x="2310466" y="804725"/>
                  <a:pt x="2255048" y="980216"/>
                  <a:pt x="2289684" y="860143"/>
                </a:cubicBezTo>
                <a:cubicBezTo>
                  <a:pt x="2324320" y="740070"/>
                  <a:pt x="2550611" y="31179"/>
                  <a:pt x="2552920" y="1161"/>
                </a:cubicBezTo>
                <a:cubicBezTo>
                  <a:pt x="2555229" y="-28857"/>
                  <a:pt x="2354338" y="532252"/>
                  <a:pt x="2303538" y="680034"/>
                </a:cubicBezTo>
                <a:cubicBezTo>
                  <a:pt x="2252738" y="827816"/>
                  <a:pt x="2225029" y="994070"/>
                  <a:pt x="2248120" y="887852"/>
                </a:cubicBezTo>
                <a:cubicBezTo>
                  <a:pt x="2271211" y="781634"/>
                  <a:pt x="2439775" y="91216"/>
                  <a:pt x="2442084" y="42725"/>
                </a:cubicBezTo>
                <a:cubicBezTo>
                  <a:pt x="2444393" y="-5766"/>
                  <a:pt x="2305848" y="465289"/>
                  <a:pt x="2261975" y="596907"/>
                </a:cubicBezTo>
                <a:cubicBezTo>
                  <a:pt x="2218102" y="728525"/>
                  <a:pt x="2185775" y="809343"/>
                  <a:pt x="2178848" y="832434"/>
                </a:cubicBezTo>
                <a:cubicBezTo>
                  <a:pt x="2171921" y="855525"/>
                  <a:pt x="2199629" y="855525"/>
                  <a:pt x="2220411" y="735452"/>
                </a:cubicBezTo>
                <a:cubicBezTo>
                  <a:pt x="2241193" y="615379"/>
                  <a:pt x="2308156" y="135089"/>
                  <a:pt x="2303538" y="111998"/>
                </a:cubicBezTo>
                <a:cubicBezTo>
                  <a:pt x="2298920" y="88907"/>
                  <a:pt x="2220411" y="465289"/>
                  <a:pt x="2192702" y="596907"/>
                </a:cubicBezTo>
                <a:cubicBezTo>
                  <a:pt x="2164993" y="728525"/>
                  <a:pt x="2139593" y="936343"/>
                  <a:pt x="2137284" y="901707"/>
                </a:cubicBezTo>
                <a:cubicBezTo>
                  <a:pt x="2134975" y="867071"/>
                  <a:pt x="2183466" y="490689"/>
                  <a:pt x="2178848" y="389089"/>
                </a:cubicBezTo>
                <a:cubicBezTo>
                  <a:pt x="2174230" y="287489"/>
                  <a:pt x="2114193" y="294416"/>
                  <a:pt x="2109575" y="292107"/>
                </a:cubicBezTo>
                <a:cubicBezTo>
                  <a:pt x="2104957" y="289798"/>
                  <a:pt x="2151138" y="294416"/>
                  <a:pt x="2151138" y="375234"/>
                </a:cubicBezTo>
                <a:cubicBezTo>
                  <a:pt x="2151138" y="456052"/>
                  <a:pt x="2118811" y="763162"/>
                  <a:pt x="2109575" y="777016"/>
                </a:cubicBezTo>
                <a:cubicBezTo>
                  <a:pt x="2100339" y="790871"/>
                  <a:pt x="2104956" y="523016"/>
                  <a:pt x="2095720" y="458361"/>
                </a:cubicBezTo>
                <a:cubicBezTo>
                  <a:pt x="2086484" y="393707"/>
                  <a:pt x="2058775" y="372925"/>
                  <a:pt x="2054157" y="389089"/>
                </a:cubicBezTo>
                <a:cubicBezTo>
                  <a:pt x="2049539" y="405253"/>
                  <a:pt x="2068011" y="483761"/>
                  <a:pt x="2068011" y="555343"/>
                </a:cubicBezTo>
                <a:cubicBezTo>
                  <a:pt x="2068011" y="626925"/>
                  <a:pt x="2061084" y="786252"/>
                  <a:pt x="2054157" y="818579"/>
                </a:cubicBezTo>
                <a:cubicBezTo>
                  <a:pt x="2047230" y="850906"/>
                  <a:pt x="2031066" y="777016"/>
                  <a:pt x="2026448" y="749307"/>
                </a:cubicBezTo>
                <a:cubicBezTo>
                  <a:pt x="2021830" y="721598"/>
                  <a:pt x="2033375" y="647707"/>
                  <a:pt x="2026448" y="652325"/>
                </a:cubicBezTo>
                <a:cubicBezTo>
                  <a:pt x="2019521" y="656943"/>
                  <a:pt x="2014902" y="749307"/>
                  <a:pt x="1984884" y="777016"/>
                </a:cubicBezTo>
                <a:cubicBezTo>
                  <a:pt x="1954866" y="804725"/>
                  <a:pt x="1883283" y="816270"/>
                  <a:pt x="1846338" y="818579"/>
                </a:cubicBezTo>
                <a:cubicBezTo>
                  <a:pt x="1809393" y="820888"/>
                  <a:pt x="1807084" y="793179"/>
                  <a:pt x="1763211" y="790870"/>
                </a:cubicBezTo>
                <a:cubicBezTo>
                  <a:pt x="1719338" y="788561"/>
                  <a:pt x="1656993" y="825507"/>
                  <a:pt x="1583102" y="804725"/>
                </a:cubicBezTo>
                <a:cubicBezTo>
                  <a:pt x="1509211" y="783943"/>
                  <a:pt x="1409920" y="666179"/>
                  <a:pt x="1319866" y="666179"/>
                </a:cubicBezTo>
                <a:cubicBezTo>
                  <a:pt x="1229812" y="666179"/>
                  <a:pt x="1105121" y="783943"/>
                  <a:pt x="1042775" y="804725"/>
                </a:cubicBezTo>
                <a:cubicBezTo>
                  <a:pt x="980429" y="825507"/>
                  <a:pt x="975811" y="795488"/>
                  <a:pt x="945793" y="790870"/>
                </a:cubicBezTo>
                <a:cubicBezTo>
                  <a:pt x="915775" y="786252"/>
                  <a:pt x="894993" y="790870"/>
                  <a:pt x="862666" y="777016"/>
                </a:cubicBezTo>
                <a:cubicBezTo>
                  <a:pt x="830339" y="763162"/>
                  <a:pt x="892683" y="730834"/>
                  <a:pt x="751829" y="707743"/>
                </a:cubicBezTo>
                <a:cubicBezTo>
                  <a:pt x="610975" y="684652"/>
                  <a:pt x="72957" y="636161"/>
                  <a:pt x="17539" y="63847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702977" y="609601"/>
            <a:ext cx="4711679" cy="1510145"/>
          </a:xfrm>
          <a:custGeom>
            <a:avLst/>
            <a:gdLst>
              <a:gd name="connsiteX0" fmla="*/ 486042 w 4711679"/>
              <a:gd name="connsiteY0" fmla="*/ 401782 h 1510145"/>
              <a:gd name="connsiteX1" fmla="*/ 555315 w 4711679"/>
              <a:gd name="connsiteY1" fmla="*/ 263236 h 1510145"/>
              <a:gd name="connsiteX2" fmla="*/ 610733 w 4711679"/>
              <a:gd name="connsiteY2" fmla="*/ 221673 h 1510145"/>
              <a:gd name="connsiteX3" fmla="*/ 666151 w 4711679"/>
              <a:gd name="connsiteY3" fmla="*/ 166255 h 1510145"/>
              <a:gd name="connsiteX4" fmla="*/ 763133 w 4711679"/>
              <a:gd name="connsiteY4" fmla="*/ 110836 h 1510145"/>
              <a:gd name="connsiteX5" fmla="*/ 846260 w 4711679"/>
              <a:gd name="connsiteY5" fmla="*/ 69273 h 1510145"/>
              <a:gd name="connsiteX6" fmla="*/ 1067933 w 4711679"/>
              <a:gd name="connsiteY6" fmla="*/ 83127 h 1510145"/>
              <a:gd name="connsiteX7" fmla="*/ 1151060 w 4711679"/>
              <a:gd name="connsiteY7" fmla="*/ 166255 h 1510145"/>
              <a:gd name="connsiteX8" fmla="*/ 1192624 w 4711679"/>
              <a:gd name="connsiteY8" fmla="*/ 180109 h 1510145"/>
              <a:gd name="connsiteX9" fmla="*/ 1261897 w 4711679"/>
              <a:gd name="connsiteY9" fmla="*/ 96982 h 1510145"/>
              <a:gd name="connsiteX10" fmla="*/ 1289606 w 4711679"/>
              <a:gd name="connsiteY10" fmla="*/ 55418 h 1510145"/>
              <a:gd name="connsiteX11" fmla="*/ 1331169 w 4711679"/>
              <a:gd name="connsiteY11" fmla="*/ 41564 h 1510145"/>
              <a:gd name="connsiteX12" fmla="*/ 1649824 w 4711679"/>
              <a:gd name="connsiteY12" fmla="*/ 69273 h 1510145"/>
              <a:gd name="connsiteX13" fmla="*/ 1760660 w 4711679"/>
              <a:gd name="connsiteY13" fmla="*/ 138545 h 1510145"/>
              <a:gd name="connsiteX14" fmla="*/ 1857642 w 4711679"/>
              <a:gd name="connsiteY14" fmla="*/ 180109 h 1510145"/>
              <a:gd name="connsiteX15" fmla="*/ 1899206 w 4711679"/>
              <a:gd name="connsiteY15" fmla="*/ 207818 h 1510145"/>
              <a:gd name="connsiteX16" fmla="*/ 2204006 w 4711679"/>
              <a:gd name="connsiteY16" fmla="*/ 193964 h 1510145"/>
              <a:gd name="connsiteX17" fmla="*/ 2273279 w 4711679"/>
              <a:gd name="connsiteY17" fmla="*/ 166255 h 1510145"/>
              <a:gd name="connsiteX18" fmla="*/ 2356406 w 4711679"/>
              <a:gd name="connsiteY18" fmla="*/ 152400 h 1510145"/>
              <a:gd name="connsiteX19" fmla="*/ 2522660 w 4711679"/>
              <a:gd name="connsiteY19" fmla="*/ 96982 h 1510145"/>
              <a:gd name="connsiteX20" fmla="*/ 2661206 w 4711679"/>
              <a:gd name="connsiteY20" fmla="*/ 27709 h 1510145"/>
              <a:gd name="connsiteX21" fmla="*/ 2772042 w 4711679"/>
              <a:gd name="connsiteY21" fmla="*/ 0 h 1510145"/>
              <a:gd name="connsiteX22" fmla="*/ 2896733 w 4711679"/>
              <a:gd name="connsiteY22" fmla="*/ 13855 h 1510145"/>
              <a:gd name="connsiteX23" fmla="*/ 2938297 w 4711679"/>
              <a:gd name="connsiteY23" fmla="*/ 69273 h 1510145"/>
              <a:gd name="connsiteX24" fmla="*/ 2979860 w 4711679"/>
              <a:gd name="connsiteY24" fmla="*/ 96982 h 1510145"/>
              <a:gd name="connsiteX25" fmla="*/ 3021424 w 4711679"/>
              <a:gd name="connsiteY25" fmla="*/ 193964 h 1510145"/>
              <a:gd name="connsiteX26" fmla="*/ 3076842 w 4711679"/>
              <a:gd name="connsiteY26" fmla="*/ 318655 h 1510145"/>
              <a:gd name="connsiteX27" fmla="*/ 3118406 w 4711679"/>
              <a:gd name="connsiteY27" fmla="*/ 498764 h 1510145"/>
              <a:gd name="connsiteX28" fmla="*/ 3159969 w 4711679"/>
              <a:gd name="connsiteY28" fmla="*/ 540327 h 1510145"/>
              <a:gd name="connsiteX29" fmla="*/ 3478624 w 4711679"/>
              <a:gd name="connsiteY29" fmla="*/ 540327 h 1510145"/>
              <a:gd name="connsiteX30" fmla="*/ 3561751 w 4711679"/>
              <a:gd name="connsiteY30" fmla="*/ 568036 h 1510145"/>
              <a:gd name="connsiteX31" fmla="*/ 3824988 w 4711679"/>
              <a:gd name="connsiteY31" fmla="*/ 540327 h 1510145"/>
              <a:gd name="connsiteX32" fmla="*/ 3908115 w 4711679"/>
              <a:gd name="connsiteY32" fmla="*/ 512618 h 1510145"/>
              <a:gd name="connsiteX33" fmla="*/ 4282188 w 4711679"/>
              <a:gd name="connsiteY33" fmla="*/ 526473 h 1510145"/>
              <a:gd name="connsiteX34" fmla="*/ 4323751 w 4711679"/>
              <a:gd name="connsiteY34" fmla="*/ 540327 h 1510145"/>
              <a:gd name="connsiteX35" fmla="*/ 4462297 w 4711679"/>
              <a:gd name="connsiteY35" fmla="*/ 554182 h 1510145"/>
              <a:gd name="connsiteX36" fmla="*/ 4503860 w 4711679"/>
              <a:gd name="connsiteY36" fmla="*/ 568036 h 1510145"/>
              <a:gd name="connsiteX37" fmla="*/ 4600842 w 4711679"/>
              <a:gd name="connsiteY37" fmla="*/ 595745 h 1510145"/>
              <a:gd name="connsiteX38" fmla="*/ 4697824 w 4711679"/>
              <a:gd name="connsiteY38" fmla="*/ 651164 h 1510145"/>
              <a:gd name="connsiteX39" fmla="*/ 4711679 w 4711679"/>
              <a:gd name="connsiteY39" fmla="*/ 692727 h 1510145"/>
              <a:gd name="connsiteX40" fmla="*/ 4503860 w 4711679"/>
              <a:gd name="connsiteY40" fmla="*/ 775855 h 1510145"/>
              <a:gd name="connsiteX41" fmla="*/ 4448442 w 4711679"/>
              <a:gd name="connsiteY41" fmla="*/ 983673 h 1510145"/>
              <a:gd name="connsiteX42" fmla="*/ 4337606 w 4711679"/>
              <a:gd name="connsiteY42" fmla="*/ 1025236 h 1510145"/>
              <a:gd name="connsiteX43" fmla="*/ 4254479 w 4711679"/>
              <a:gd name="connsiteY43" fmla="*/ 1039091 h 1510145"/>
              <a:gd name="connsiteX44" fmla="*/ 4143642 w 4711679"/>
              <a:gd name="connsiteY44" fmla="*/ 1066800 h 1510145"/>
              <a:gd name="connsiteX45" fmla="*/ 3824988 w 4711679"/>
              <a:gd name="connsiteY45" fmla="*/ 1052945 h 1510145"/>
              <a:gd name="connsiteX46" fmla="*/ 3741860 w 4711679"/>
              <a:gd name="connsiteY46" fmla="*/ 1011382 h 1510145"/>
              <a:gd name="connsiteX47" fmla="*/ 3658733 w 4711679"/>
              <a:gd name="connsiteY47" fmla="*/ 969818 h 1510145"/>
              <a:gd name="connsiteX48" fmla="*/ 2910588 w 4711679"/>
              <a:gd name="connsiteY48" fmla="*/ 983673 h 1510145"/>
              <a:gd name="connsiteX49" fmla="*/ 2855169 w 4711679"/>
              <a:gd name="connsiteY49" fmla="*/ 1011382 h 1510145"/>
              <a:gd name="connsiteX50" fmla="*/ 2730479 w 4711679"/>
              <a:gd name="connsiteY50" fmla="*/ 1066800 h 1510145"/>
              <a:gd name="connsiteX51" fmla="*/ 2148588 w 4711679"/>
              <a:gd name="connsiteY51" fmla="*/ 1080655 h 1510145"/>
              <a:gd name="connsiteX52" fmla="*/ 2093169 w 4711679"/>
              <a:gd name="connsiteY52" fmla="*/ 1094509 h 1510145"/>
              <a:gd name="connsiteX53" fmla="*/ 2023897 w 4711679"/>
              <a:gd name="connsiteY53" fmla="*/ 1136073 h 1510145"/>
              <a:gd name="connsiteX54" fmla="*/ 1940769 w 4711679"/>
              <a:gd name="connsiteY54" fmla="*/ 1205345 h 1510145"/>
              <a:gd name="connsiteX55" fmla="*/ 1899206 w 4711679"/>
              <a:gd name="connsiteY55" fmla="*/ 1343891 h 1510145"/>
              <a:gd name="connsiteX56" fmla="*/ 1885351 w 4711679"/>
              <a:gd name="connsiteY56" fmla="*/ 1468582 h 1510145"/>
              <a:gd name="connsiteX57" fmla="*/ 1829933 w 4711679"/>
              <a:gd name="connsiteY57" fmla="*/ 1510145 h 1510145"/>
              <a:gd name="connsiteX58" fmla="*/ 1455860 w 4711679"/>
              <a:gd name="connsiteY58" fmla="*/ 1496291 h 1510145"/>
              <a:gd name="connsiteX59" fmla="*/ 1386588 w 4711679"/>
              <a:gd name="connsiteY59" fmla="*/ 1468582 h 1510145"/>
              <a:gd name="connsiteX60" fmla="*/ 1261897 w 4711679"/>
              <a:gd name="connsiteY60" fmla="*/ 1440873 h 1510145"/>
              <a:gd name="connsiteX61" fmla="*/ 1192624 w 4711679"/>
              <a:gd name="connsiteY61" fmla="*/ 1413164 h 1510145"/>
              <a:gd name="connsiteX62" fmla="*/ 1040224 w 4711679"/>
              <a:gd name="connsiteY62" fmla="*/ 1357745 h 1510145"/>
              <a:gd name="connsiteX63" fmla="*/ 998660 w 4711679"/>
              <a:gd name="connsiteY63" fmla="*/ 1330036 h 1510145"/>
              <a:gd name="connsiteX64" fmla="*/ 943242 w 4711679"/>
              <a:gd name="connsiteY64" fmla="*/ 1316182 h 1510145"/>
              <a:gd name="connsiteX65" fmla="*/ 901679 w 4711679"/>
              <a:gd name="connsiteY65" fmla="*/ 1302327 h 1510145"/>
              <a:gd name="connsiteX66" fmla="*/ 873969 w 4711679"/>
              <a:gd name="connsiteY66" fmla="*/ 1274618 h 1510145"/>
              <a:gd name="connsiteX67" fmla="*/ 763133 w 4711679"/>
              <a:gd name="connsiteY67" fmla="*/ 1233055 h 1510145"/>
              <a:gd name="connsiteX68" fmla="*/ 652297 w 4711679"/>
              <a:gd name="connsiteY68" fmla="*/ 1191491 h 1510145"/>
              <a:gd name="connsiteX69" fmla="*/ 610733 w 4711679"/>
              <a:gd name="connsiteY69" fmla="*/ 1149927 h 1510145"/>
              <a:gd name="connsiteX70" fmla="*/ 569169 w 4711679"/>
              <a:gd name="connsiteY70" fmla="*/ 1136073 h 1510145"/>
              <a:gd name="connsiteX71" fmla="*/ 236660 w 4711679"/>
              <a:gd name="connsiteY71" fmla="*/ 1094509 h 1510145"/>
              <a:gd name="connsiteX72" fmla="*/ 70406 w 4711679"/>
              <a:gd name="connsiteY72" fmla="*/ 1039091 h 1510145"/>
              <a:gd name="connsiteX73" fmla="*/ 28842 w 4711679"/>
              <a:gd name="connsiteY73" fmla="*/ 1011382 h 1510145"/>
              <a:gd name="connsiteX74" fmla="*/ 1133 w 4711679"/>
              <a:gd name="connsiteY74" fmla="*/ 969818 h 1510145"/>
              <a:gd name="connsiteX75" fmla="*/ 14988 w 4711679"/>
              <a:gd name="connsiteY75" fmla="*/ 762000 h 1510145"/>
              <a:gd name="connsiteX76" fmla="*/ 42697 w 4711679"/>
              <a:gd name="connsiteY76" fmla="*/ 720436 h 1510145"/>
              <a:gd name="connsiteX77" fmla="*/ 181242 w 4711679"/>
              <a:gd name="connsiteY77" fmla="*/ 568036 h 1510145"/>
              <a:gd name="connsiteX78" fmla="*/ 264369 w 4711679"/>
              <a:gd name="connsiteY78" fmla="*/ 512618 h 1510145"/>
              <a:gd name="connsiteX79" fmla="*/ 305933 w 4711679"/>
              <a:gd name="connsiteY79" fmla="*/ 484909 h 1510145"/>
              <a:gd name="connsiteX80" fmla="*/ 444479 w 4711679"/>
              <a:gd name="connsiteY80" fmla="*/ 443345 h 1510145"/>
              <a:gd name="connsiteX81" fmla="*/ 486042 w 4711679"/>
              <a:gd name="connsiteY81" fmla="*/ 429491 h 1510145"/>
              <a:gd name="connsiteX82" fmla="*/ 486042 w 4711679"/>
              <a:gd name="connsiteY82" fmla="*/ 401782 h 15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679" h="1510145">
                <a:moveTo>
                  <a:pt x="486042" y="401782"/>
                </a:moveTo>
                <a:cubicBezTo>
                  <a:pt x="496762" y="376768"/>
                  <a:pt x="525804" y="292747"/>
                  <a:pt x="555315" y="263236"/>
                </a:cubicBezTo>
                <a:cubicBezTo>
                  <a:pt x="571643" y="246908"/>
                  <a:pt x="593355" y="236878"/>
                  <a:pt x="610733" y="221673"/>
                </a:cubicBezTo>
                <a:cubicBezTo>
                  <a:pt x="630394" y="204470"/>
                  <a:pt x="646491" y="183458"/>
                  <a:pt x="666151" y="166255"/>
                </a:cubicBezTo>
                <a:cubicBezTo>
                  <a:pt x="755485" y="88087"/>
                  <a:pt x="685602" y="149602"/>
                  <a:pt x="763133" y="110836"/>
                </a:cubicBezTo>
                <a:cubicBezTo>
                  <a:pt x="870558" y="57124"/>
                  <a:pt x="741795" y="104094"/>
                  <a:pt x="846260" y="69273"/>
                </a:cubicBezTo>
                <a:cubicBezTo>
                  <a:pt x="920151" y="73891"/>
                  <a:pt x="995336" y="68608"/>
                  <a:pt x="1067933" y="83127"/>
                </a:cubicBezTo>
                <a:cubicBezTo>
                  <a:pt x="1139214" y="97383"/>
                  <a:pt x="1108709" y="132375"/>
                  <a:pt x="1151060" y="166255"/>
                </a:cubicBezTo>
                <a:cubicBezTo>
                  <a:pt x="1162464" y="175378"/>
                  <a:pt x="1178769" y="175491"/>
                  <a:pt x="1192624" y="180109"/>
                </a:cubicBezTo>
                <a:cubicBezTo>
                  <a:pt x="1261420" y="76913"/>
                  <a:pt x="1173000" y="203657"/>
                  <a:pt x="1261897" y="96982"/>
                </a:cubicBezTo>
                <a:cubicBezTo>
                  <a:pt x="1272557" y="84190"/>
                  <a:pt x="1276604" y="65820"/>
                  <a:pt x="1289606" y="55418"/>
                </a:cubicBezTo>
                <a:cubicBezTo>
                  <a:pt x="1301010" y="46295"/>
                  <a:pt x="1317315" y="46182"/>
                  <a:pt x="1331169" y="41564"/>
                </a:cubicBezTo>
                <a:cubicBezTo>
                  <a:pt x="1437387" y="50800"/>
                  <a:pt x="1543908" y="57052"/>
                  <a:pt x="1649824" y="69273"/>
                </a:cubicBezTo>
                <a:cubicBezTo>
                  <a:pt x="1698673" y="74909"/>
                  <a:pt x="1722036" y="109577"/>
                  <a:pt x="1760660" y="138545"/>
                </a:cubicBezTo>
                <a:cubicBezTo>
                  <a:pt x="1808500" y="174426"/>
                  <a:pt x="1797009" y="164951"/>
                  <a:pt x="1857642" y="180109"/>
                </a:cubicBezTo>
                <a:cubicBezTo>
                  <a:pt x="1871497" y="189345"/>
                  <a:pt x="1882568" y="207152"/>
                  <a:pt x="1899206" y="207818"/>
                </a:cubicBezTo>
                <a:cubicBezTo>
                  <a:pt x="2000830" y="211883"/>
                  <a:pt x="2102923" y="205195"/>
                  <a:pt x="2204006" y="193964"/>
                </a:cubicBezTo>
                <a:cubicBezTo>
                  <a:pt x="2228724" y="191218"/>
                  <a:pt x="2249286" y="172799"/>
                  <a:pt x="2273279" y="166255"/>
                </a:cubicBezTo>
                <a:cubicBezTo>
                  <a:pt x="2300380" y="158864"/>
                  <a:pt x="2328697" y="157018"/>
                  <a:pt x="2356406" y="152400"/>
                </a:cubicBezTo>
                <a:cubicBezTo>
                  <a:pt x="2528693" y="66257"/>
                  <a:pt x="2239099" y="206044"/>
                  <a:pt x="2522660" y="96982"/>
                </a:cubicBezTo>
                <a:cubicBezTo>
                  <a:pt x="2744438" y="11682"/>
                  <a:pt x="2445780" y="93994"/>
                  <a:pt x="2661206" y="27709"/>
                </a:cubicBezTo>
                <a:cubicBezTo>
                  <a:pt x="2697604" y="16510"/>
                  <a:pt x="2772042" y="0"/>
                  <a:pt x="2772042" y="0"/>
                </a:cubicBezTo>
                <a:cubicBezTo>
                  <a:pt x="2813606" y="4618"/>
                  <a:pt x="2858130" y="-2229"/>
                  <a:pt x="2896733" y="13855"/>
                </a:cubicBezTo>
                <a:cubicBezTo>
                  <a:pt x="2918048" y="22736"/>
                  <a:pt x="2921969" y="52945"/>
                  <a:pt x="2938297" y="69273"/>
                </a:cubicBezTo>
                <a:cubicBezTo>
                  <a:pt x="2950071" y="81047"/>
                  <a:pt x="2966006" y="87746"/>
                  <a:pt x="2979860" y="96982"/>
                </a:cubicBezTo>
                <a:cubicBezTo>
                  <a:pt x="2993715" y="129309"/>
                  <a:pt x="3006870" y="161945"/>
                  <a:pt x="3021424" y="193964"/>
                </a:cubicBezTo>
                <a:cubicBezTo>
                  <a:pt x="3086139" y="336337"/>
                  <a:pt x="3010294" y="152284"/>
                  <a:pt x="3076842" y="318655"/>
                </a:cubicBezTo>
                <a:cubicBezTo>
                  <a:pt x="3080652" y="345325"/>
                  <a:pt x="3093050" y="473408"/>
                  <a:pt x="3118406" y="498764"/>
                </a:cubicBezTo>
                <a:lnTo>
                  <a:pt x="3159969" y="540327"/>
                </a:lnTo>
                <a:cubicBezTo>
                  <a:pt x="3303325" y="527295"/>
                  <a:pt x="3331773" y="515852"/>
                  <a:pt x="3478624" y="540327"/>
                </a:cubicBezTo>
                <a:cubicBezTo>
                  <a:pt x="3507434" y="545129"/>
                  <a:pt x="3561751" y="568036"/>
                  <a:pt x="3561751" y="568036"/>
                </a:cubicBezTo>
                <a:cubicBezTo>
                  <a:pt x="3622788" y="563341"/>
                  <a:pt x="3751084" y="558803"/>
                  <a:pt x="3824988" y="540327"/>
                </a:cubicBezTo>
                <a:cubicBezTo>
                  <a:pt x="3853324" y="533243"/>
                  <a:pt x="3908115" y="512618"/>
                  <a:pt x="3908115" y="512618"/>
                </a:cubicBezTo>
                <a:cubicBezTo>
                  <a:pt x="4032806" y="517236"/>
                  <a:pt x="4157688" y="518173"/>
                  <a:pt x="4282188" y="526473"/>
                </a:cubicBezTo>
                <a:cubicBezTo>
                  <a:pt x="4296759" y="527444"/>
                  <a:pt x="4309317" y="538106"/>
                  <a:pt x="4323751" y="540327"/>
                </a:cubicBezTo>
                <a:cubicBezTo>
                  <a:pt x="4369624" y="547384"/>
                  <a:pt x="4416115" y="549564"/>
                  <a:pt x="4462297" y="554182"/>
                </a:cubicBezTo>
                <a:cubicBezTo>
                  <a:pt x="4476151" y="558800"/>
                  <a:pt x="4489818" y="564024"/>
                  <a:pt x="4503860" y="568036"/>
                </a:cubicBezTo>
                <a:cubicBezTo>
                  <a:pt x="4539003" y="578077"/>
                  <a:pt x="4567631" y="581511"/>
                  <a:pt x="4600842" y="595745"/>
                </a:cubicBezTo>
                <a:cubicBezTo>
                  <a:pt x="4650055" y="616837"/>
                  <a:pt x="4656085" y="623338"/>
                  <a:pt x="4697824" y="651164"/>
                </a:cubicBezTo>
                <a:cubicBezTo>
                  <a:pt x="4702442" y="665018"/>
                  <a:pt x="4711679" y="678123"/>
                  <a:pt x="4711679" y="692727"/>
                </a:cubicBezTo>
                <a:cubicBezTo>
                  <a:pt x="4711679" y="823663"/>
                  <a:pt x="4648182" y="765546"/>
                  <a:pt x="4503860" y="775855"/>
                </a:cubicBezTo>
                <a:cubicBezTo>
                  <a:pt x="4495947" y="870815"/>
                  <a:pt x="4526662" y="934786"/>
                  <a:pt x="4448442" y="983673"/>
                </a:cubicBezTo>
                <a:cubicBezTo>
                  <a:pt x="4442489" y="987393"/>
                  <a:pt x="4357618" y="1020789"/>
                  <a:pt x="4337606" y="1025236"/>
                </a:cubicBezTo>
                <a:cubicBezTo>
                  <a:pt x="4310184" y="1031330"/>
                  <a:pt x="4281947" y="1033205"/>
                  <a:pt x="4254479" y="1039091"/>
                </a:cubicBezTo>
                <a:cubicBezTo>
                  <a:pt x="4217242" y="1047070"/>
                  <a:pt x="4143642" y="1066800"/>
                  <a:pt x="4143642" y="1066800"/>
                </a:cubicBezTo>
                <a:cubicBezTo>
                  <a:pt x="4037424" y="1062182"/>
                  <a:pt x="3930993" y="1061099"/>
                  <a:pt x="3824988" y="1052945"/>
                </a:cubicBezTo>
                <a:cubicBezTo>
                  <a:pt x="3783831" y="1049779"/>
                  <a:pt x="3777100" y="1029002"/>
                  <a:pt x="3741860" y="1011382"/>
                </a:cubicBezTo>
                <a:cubicBezTo>
                  <a:pt x="3627139" y="954021"/>
                  <a:pt x="3777851" y="1049229"/>
                  <a:pt x="3658733" y="969818"/>
                </a:cubicBezTo>
                <a:cubicBezTo>
                  <a:pt x="3409351" y="974436"/>
                  <a:pt x="3159679" y="970789"/>
                  <a:pt x="2910588" y="983673"/>
                </a:cubicBezTo>
                <a:cubicBezTo>
                  <a:pt x="2889962" y="984740"/>
                  <a:pt x="2873101" y="1001135"/>
                  <a:pt x="2855169" y="1011382"/>
                </a:cubicBezTo>
                <a:cubicBezTo>
                  <a:pt x="2809723" y="1037351"/>
                  <a:pt x="2793585" y="1065297"/>
                  <a:pt x="2730479" y="1066800"/>
                </a:cubicBezTo>
                <a:lnTo>
                  <a:pt x="2148588" y="1080655"/>
                </a:lnTo>
                <a:cubicBezTo>
                  <a:pt x="2130115" y="1085273"/>
                  <a:pt x="2110569" y="1086776"/>
                  <a:pt x="2093169" y="1094509"/>
                </a:cubicBezTo>
                <a:cubicBezTo>
                  <a:pt x="2068562" y="1105446"/>
                  <a:pt x="2046303" y="1121136"/>
                  <a:pt x="2023897" y="1136073"/>
                </a:cubicBezTo>
                <a:cubicBezTo>
                  <a:pt x="1974496" y="1169007"/>
                  <a:pt x="1975492" y="1170623"/>
                  <a:pt x="1940769" y="1205345"/>
                </a:cubicBezTo>
                <a:cubicBezTo>
                  <a:pt x="1903956" y="1278973"/>
                  <a:pt x="1911752" y="1249799"/>
                  <a:pt x="1899206" y="1343891"/>
                </a:cubicBezTo>
                <a:cubicBezTo>
                  <a:pt x="1893679" y="1385344"/>
                  <a:pt x="1901436" y="1429979"/>
                  <a:pt x="1885351" y="1468582"/>
                </a:cubicBezTo>
                <a:cubicBezTo>
                  <a:pt x="1876470" y="1489897"/>
                  <a:pt x="1848406" y="1496291"/>
                  <a:pt x="1829933" y="1510145"/>
                </a:cubicBezTo>
                <a:cubicBezTo>
                  <a:pt x="1705242" y="1505527"/>
                  <a:pt x="1580092" y="1507938"/>
                  <a:pt x="1455860" y="1496291"/>
                </a:cubicBezTo>
                <a:cubicBezTo>
                  <a:pt x="1431099" y="1493970"/>
                  <a:pt x="1410181" y="1476446"/>
                  <a:pt x="1386588" y="1468582"/>
                </a:cubicBezTo>
                <a:cubicBezTo>
                  <a:pt x="1357235" y="1458798"/>
                  <a:pt x="1289355" y="1446364"/>
                  <a:pt x="1261897" y="1440873"/>
                </a:cubicBezTo>
                <a:cubicBezTo>
                  <a:pt x="1238806" y="1431637"/>
                  <a:pt x="1215996" y="1421663"/>
                  <a:pt x="1192624" y="1413164"/>
                </a:cubicBezTo>
                <a:cubicBezTo>
                  <a:pt x="1145197" y="1395918"/>
                  <a:pt x="1086128" y="1380697"/>
                  <a:pt x="1040224" y="1357745"/>
                </a:cubicBezTo>
                <a:cubicBezTo>
                  <a:pt x="1025331" y="1350298"/>
                  <a:pt x="1013965" y="1336595"/>
                  <a:pt x="998660" y="1330036"/>
                </a:cubicBezTo>
                <a:cubicBezTo>
                  <a:pt x="981158" y="1322535"/>
                  <a:pt x="961551" y="1321413"/>
                  <a:pt x="943242" y="1316182"/>
                </a:cubicBezTo>
                <a:cubicBezTo>
                  <a:pt x="929200" y="1312170"/>
                  <a:pt x="915533" y="1306945"/>
                  <a:pt x="901679" y="1302327"/>
                </a:cubicBezTo>
                <a:cubicBezTo>
                  <a:pt x="892442" y="1293091"/>
                  <a:pt x="885310" y="1281099"/>
                  <a:pt x="873969" y="1274618"/>
                </a:cubicBezTo>
                <a:cubicBezTo>
                  <a:pt x="816547" y="1241805"/>
                  <a:pt x="813369" y="1254585"/>
                  <a:pt x="763133" y="1233055"/>
                </a:cubicBezTo>
                <a:cubicBezTo>
                  <a:pt x="661700" y="1189584"/>
                  <a:pt x="754473" y="1217034"/>
                  <a:pt x="652297" y="1191491"/>
                </a:cubicBezTo>
                <a:cubicBezTo>
                  <a:pt x="638442" y="1177636"/>
                  <a:pt x="627036" y="1160795"/>
                  <a:pt x="610733" y="1149927"/>
                </a:cubicBezTo>
                <a:cubicBezTo>
                  <a:pt x="598582" y="1141826"/>
                  <a:pt x="582592" y="1141826"/>
                  <a:pt x="569169" y="1136073"/>
                </a:cubicBezTo>
                <a:cubicBezTo>
                  <a:pt x="404969" y="1065703"/>
                  <a:pt x="651096" y="1115231"/>
                  <a:pt x="236660" y="1094509"/>
                </a:cubicBezTo>
                <a:cubicBezTo>
                  <a:pt x="142451" y="1070957"/>
                  <a:pt x="140002" y="1078860"/>
                  <a:pt x="70406" y="1039091"/>
                </a:cubicBezTo>
                <a:cubicBezTo>
                  <a:pt x="55949" y="1030830"/>
                  <a:pt x="42697" y="1020618"/>
                  <a:pt x="28842" y="1011382"/>
                </a:cubicBezTo>
                <a:cubicBezTo>
                  <a:pt x="19606" y="997527"/>
                  <a:pt x="2057" y="986444"/>
                  <a:pt x="1133" y="969818"/>
                </a:cubicBezTo>
                <a:cubicBezTo>
                  <a:pt x="-2718" y="900498"/>
                  <a:pt x="3574" y="830482"/>
                  <a:pt x="14988" y="762000"/>
                </a:cubicBezTo>
                <a:cubicBezTo>
                  <a:pt x="17725" y="745575"/>
                  <a:pt x="32903" y="733902"/>
                  <a:pt x="42697" y="720436"/>
                </a:cubicBezTo>
                <a:cubicBezTo>
                  <a:pt x="120007" y="614135"/>
                  <a:pt x="98715" y="625805"/>
                  <a:pt x="181242" y="568036"/>
                </a:cubicBezTo>
                <a:cubicBezTo>
                  <a:pt x="208524" y="548938"/>
                  <a:pt x="236660" y="531091"/>
                  <a:pt x="264369" y="512618"/>
                </a:cubicBezTo>
                <a:cubicBezTo>
                  <a:pt x="278224" y="503382"/>
                  <a:pt x="289779" y="488947"/>
                  <a:pt x="305933" y="484909"/>
                </a:cubicBezTo>
                <a:cubicBezTo>
                  <a:pt x="389691" y="463970"/>
                  <a:pt x="343281" y="477078"/>
                  <a:pt x="444479" y="443345"/>
                </a:cubicBezTo>
                <a:cubicBezTo>
                  <a:pt x="458333" y="438727"/>
                  <a:pt x="486042" y="444095"/>
                  <a:pt x="486042" y="429491"/>
                </a:cubicBezTo>
                <a:lnTo>
                  <a:pt x="486042" y="401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179127" y="415636"/>
            <a:ext cx="4337254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7712466" y="5112879"/>
            <a:ext cx="4479533" cy="1791273"/>
          </a:xfrm>
          <a:custGeom>
            <a:avLst/>
            <a:gdLst>
              <a:gd name="connsiteX0" fmla="*/ 2587423 w 2601277"/>
              <a:gd name="connsiteY0" fmla="*/ 27158 h 1791273"/>
              <a:gd name="connsiteX1" fmla="*/ 2587423 w 2601277"/>
              <a:gd name="connsiteY1" fmla="*/ 290395 h 1791273"/>
              <a:gd name="connsiteX2" fmla="*/ 2601277 w 2601277"/>
              <a:gd name="connsiteY2" fmla="*/ 1218649 h 1791273"/>
              <a:gd name="connsiteX3" fmla="*/ 2587423 w 2601277"/>
              <a:gd name="connsiteY3" fmla="*/ 1758977 h 1791273"/>
              <a:gd name="connsiteX4" fmla="*/ 2559714 w 2601277"/>
              <a:gd name="connsiteY4" fmla="*/ 1731267 h 1791273"/>
              <a:gd name="connsiteX5" fmla="*/ 2185641 w 2601277"/>
              <a:gd name="connsiteY5" fmla="*/ 1745122 h 1791273"/>
              <a:gd name="connsiteX6" fmla="*/ 218296 w 2601277"/>
              <a:gd name="connsiteY6" fmla="*/ 1731267 h 1791273"/>
              <a:gd name="connsiteX7" fmla="*/ 52041 w 2601277"/>
              <a:gd name="connsiteY7" fmla="*/ 1731267 h 1791273"/>
              <a:gd name="connsiteX8" fmla="*/ 246005 w 2601277"/>
              <a:gd name="connsiteY8" fmla="*/ 1592722 h 1791273"/>
              <a:gd name="connsiteX9" fmla="*/ 398405 w 2601277"/>
              <a:gd name="connsiteY9" fmla="*/ 1260213 h 1791273"/>
              <a:gd name="connsiteX10" fmla="*/ 52041 w 2601277"/>
              <a:gd name="connsiteY10" fmla="*/ 567486 h 1791273"/>
              <a:gd name="connsiteX11" fmla="*/ 246005 w 2601277"/>
              <a:gd name="connsiteY11" fmla="*/ 803013 h 1791273"/>
              <a:gd name="connsiteX12" fmla="*/ 412259 w 2601277"/>
              <a:gd name="connsiteY12" fmla="*/ 1190940 h 1791273"/>
              <a:gd name="connsiteX13" fmla="*/ 121314 w 2601277"/>
              <a:gd name="connsiteY13" fmla="*/ 318104 h 1791273"/>
              <a:gd name="connsiteX14" fmla="*/ 315277 w 2601277"/>
              <a:gd name="connsiteY14" fmla="*/ 719886 h 1791273"/>
              <a:gd name="connsiteX15" fmla="*/ 467677 w 2601277"/>
              <a:gd name="connsiteY15" fmla="*/ 1190940 h 1791273"/>
              <a:gd name="connsiteX16" fmla="*/ 287568 w 2601277"/>
              <a:gd name="connsiteY16" fmla="*/ 276540 h 1791273"/>
              <a:gd name="connsiteX17" fmla="*/ 439968 w 2601277"/>
              <a:gd name="connsiteY17" fmla="*/ 733740 h 1791273"/>
              <a:gd name="connsiteX18" fmla="*/ 481532 w 2601277"/>
              <a:gd name="connsiteY18" fmla="*/ 1052395 h 1791273"/>
              <a:gd name="connsiteX19" fmla="*/ 453823 w 2601277"/>
              <a:gd name="connsiteY19" fmla="*/ 179558 h 1791273"/>
              <a:gd name="connsiteX20" fmla="*/ 523096 w 2601277"/>
              <a:gd name="connsiteY20" fmla="*/ 595195 h 1791273"/>
              <a:gd name="connsiteX21" fmla="*/ 550805 w 2601277"/>
              <a:gd name="connsiteY21" fmla="*/ 1010831 h 1791273"/>
              <a:gd name="connsiteX22" fmla="*/ 564659 w 2601277"/>
              <a:gd name="connsiteY22" fmla="*/ 387377 h 1791273"/>
              <a:gd name="connsiteX23" fmla="*/ 633932 w 2601277"/>
              <a:gd name="connsiteY23" fmla="*/ 858431 h 1791273"/>
              <a:gd name="connsiteX24" fmla="*/ 661641 w 2601277"/>
              <a:gd name="connsiteY24" fmla="*/ 165704 h 1791273"/>
              <a:gd name="connsiteX25" fmla="*/ 703205 w 2601277"/>
              <a:gd name="connsiteY25" fmla="*/ 858431 h 1791273"/>
              <a:gd name="connsiteX26" fmla="*/ 786332 w 2601277"/>
              <a:gd name="connsiteY26" fmla="*/ 664467 h 1791273"/>
              <a:gd name="connsiteX27" fmla="*/ 869459 w 2601277"/>
              <a:gd name="connsiteY27" fmla="*/ 207267 h 1791273"/>
              <a:gd name="connsiteX28" fmla="*/ 841750 w 2601277"/>
              <a:gd name="connsiteY28" fmla="*/ 761449 h 1791273"/>
              <a:gd name="connsiteX29" fmla="*/ 772477 w 2601277"/>
              <a:gd name="connsiteY29" fmla="*/ 996977 h 1791273"/>
              <a:gd name="connsiteX30" fmla="*/ 966441 w 2601277"/>
              <a:gd name="connsiteY30" fmla="*/ 498213 h 1791273"/>
              <a:gd name="connsiteX31" fmla="*/ 897168 w 2601277"/>
              <a:gd name="connsiteY31" fmla="*/ 899995 h 1791273"/>
              <a:gd name="connsiteX32" fmla="*/ 1104987 w 2601277"/>
              <a:gd name="connsiteY32" fmla="*/ 359667 h 1791273"/>
              <a:gd name="connsiteX33" fmla="*/ 1104987 w 2601277"/>
              <a:gd name="connsiteY33" fmla="*/ 719886 h 1791273"/>
              <a:gd name="connsiteX34" fmla="*/ 1201968 w 2601277"/>
              <a:gd name="connsiteY34" fmla="*/ 1024686 h 1791273"/>
              <a:gd name="connsiteX35" fmla="*/ 1257387 w 2601277"/>
              <a:gd name="connsiteY35" fmla="*/ 318104 h 1791273"/>
              <a:gd name="connsiteX36" fmla="*/ 1340514 w 2601277"/>
              <a:gd name="connsiteY36" fmla="*/ 789158 h 1791273"/>
              <a:gd name="connsiteX37" fmla="*/ 1340514 w 2601277"/>
              <a:gd name="connsiteY37" fmla="*/ 1080104 h 1791273"/>
              <a:gd name="connsiteX38" fmla="*/ 1479059 w 2601277"/>
              <a:gd name="connsiteY38" fmla="*/ 498213 h 1791273"/>
              <a:gd name="connsiteX39" fmla="*/ 1492914 w 2601277"/>
              <a:gd name="connsiteY39" fmla="*/ 913849 h 1791273"/>
              <a:gd name="connsiteX40" fmla="*/ 1589896 w 2601277"/>
              <a:gd name="connsiteY40" fmla="*/ 1135522 h 1791273"/>
              <a:gd name="connsiteX41" fmla="*/ 1686877 w 2601277"/>
              <a:gd name="connsiteY41" fmla="*/ 304249 h 1791273"/>
              <a:gd name="connsiteX42" fmla="*/ 1700732 w 2601277"/>
              <a:gd name="connsiteY42" fmla="*/ 913849 h 1791273"/>
              <a:gd name="connsiteX43" fmla="*/ 1700732 w 2601277"/>
              <a:gd name="connsiteY43" fmla="*/ 1093958 h 1791273"/>
              <a:gd name="connsiteX44" fmla="*/ 1756150 w 2601277"/>
              <a:gd name="connsiteY44" fmla="*/ 470504 h 1791273"/>
              <a:gd name="connsiteX45" fmla="*/ 1839277 w 2601277"/>
              <a:gd name="connsiteY45" fmla="*/ 1024686 h 1791273"/>
              <a:gd name="connsiteX46" fmla="*/ 1866987 w 2601277"/>
              <a:gd name="connsiteY46" fmla="*/ 941558 h 1791273"/>
              <a:gd name="connsiteX47" fmla="*/ 1880841 w 2601277"/>
              <a:gd name="connsiteY47" fmla="*/ 539777 h 1791273"/>
              <a:gd name="connsiteX48" fmla="*/ 1936259 w 2601277"/>
              <a:gd name="connsiteY48" fmla="*/ 816867 h 1791273"/>
              <a:gd name="connsiteX49" fmla="*/ 2005532 w 2601277"/>
              <a:gd name="connsiteY49" fmla="*/ 969267 h 1791273"/>
              <a:gd name="connsiteX50" fmla="*/ 2033241 w 2601277"/>
              <a:gd name="connsiteY50" fmla="*/ 442795 h 1791273"/>
              <a:gd name="connsiteX51" fmla="*/ 2074805 w 2601277"/>
              <a:gd name="connsiteY51" fmla="*/ 858431 h 1791273"/>
              <a:gd name="connsiteX52" fmla="*/ 2144077 w 2601277"/>
              <a:gd name="connsiteY52" fmla="*/ 941558 h 1791273"/>
              <a:gd name="connsiteX53" fmla="*/ 2157932 w 2601277"/>
              <a:gd name="connsiteY53" fmla="*/ 553631 h 1791273"/>
              <a:gd name="connsiteX54" fmla="*/ 2185641 w 2601277"/>
              <a:gd name="connsiteY54" fmla="*/ 913849 h 1791273"/>
              <a:gd name="connsiteX55" fmla="*/ 2227205 w 2601277"/>
              <a:gd name="connsiteY55" fmla="*/ 401231 h 1791273"/>
              <a:gd name="connsiteX56" fmla="*/ 2254914 w 2601277"/>
              <a:gd name="connsiteY56" fmla="*/ 581340 h 1791273"/>
              <a:gd name="connsiteX57" fmla="*/ 2254914 w 2601277"/>
              <a:gd name="connsiteY57" fmla="*/ 983122 h 1791273"/>
              <a:gd name="connsiteX58" fmla="*/ 2365750 w 2601277"/>
              <a:gd name="connsiteY58" fmla="*/ 401231 h 1791273"/>
              <a:gd name="connsiteX59" fmla="*/ 2365750 w 2601277"/>
              <a:gd name="connsiteY59" fmla="*/ 816867 h 1791273"/>
              <a:gd name="connsiteX60" fmla="*/ 2407314 w 2601277"/>
              <a:gd name="connsiteY60" fmla="*/ 1080104 h 1791273"/>
              <a:gd name="connsiteX61" fmla="*/ 2435023 w 2601277"/>
              <a:gd name="connsiteY61" fmla="*/ 373522 h 1791273"/>
              <a:gd name="connsiteX62" fmla="*/ 2448877 w 2601277"/>
              <a:gd name="connsiteY62" fmla="*/ 636758 h 1791273"/>
              <a:gd name="connsiteX63" fmla="*/ 2490441 w 2601277"/>
              <a:gd name="connsiteY63" fmla="*/ 886140 h 1791273"/>
              <a:gd name="connsiteX64" fmla="*/ 2545859 w 2601277"/>
              <a:gd name="connsiteY64" fmla="*/ 234977 h 1791273"/>
              <a:gd name="connsiteX65" fmla="*/ 2545859 w 2601277"/>
              <a:gd name="connsiteY65" fmla="*/ 719886 h 1791273"/>
              <a:gd name="connsiteX66" fmla="*/ 2559714 w 2601277"/>
              <a:gd name="connsiteY66" fmla="*/ 844577 h 1791273"/>
              <a:gd name="connsiteX67" fmla="*/ 2587423 w 2601277"/>
              <a:gd name="connsiteY67" fmla="*/ 27158 h 17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01277" h="1791273">
                <a:moveTo>
                  <a:pt x="2587423" y="27158"/>
                </a:moveTo>
                <a:cubicBezTo>
                  <a:pt x="2592041" y="-65206"/>
                  <a:pt x="2585114" y="91813"/>
                  <a:pt x="2587423" y="290395"/>
                </a:cubicBezTo>
                <a:cubicBezTo>
                  <a:pt x="2589732" y="488977"/>
                  <a:pt x="2601277" y="973885"/>
                  <a:pt x="2601277" y="1218649"/>
                </a:cubicBezTo>
                <a:cubicBezTo>
                  <a:pt x="2601277" y="1463413"/>
                  <a:pt x="2594350" y="1673541"/>
                  <a:pt x="2587423" y="1758977"/>
                </a:cubicBezTo>
                <a:cubicBezTo>
                  <a:pt x="2580496" y="1844413"/>
                  <a:pt x="2626677" y="1733576"/>
                  <a:pt x="2559714" y="1731267"/>
                </a:cubicBezTo>
                <a:lnTo>
                  <a:pt x="2185641" y="1745122"/>
                </a:lnTo>
                <a:lnTo>
                  <a:pt x="218296" y="1731267"/>
                </a:lnTo>
                <a:cubicBezTo>
                  <a:pt x="-137304" y="1728958"/>
                  <a:pt x="47423" y="1754358"/>
                  <a:pt x="52041" y="1731267"/>
                </a:cubicBezTo>
                <a:cubicBezTo>
                  <a:pt x="56659" y="1708176"/>
                  <a:pt x="188278" y="1671231"/>
                  <a:pt x="246005" y="1592722"/>
                </a:cubicBezTo>
                <a:cubicBezTo>
                  <a:pt x="303732" y="1514213"/>
                  <a:pt x="430732" y="1431086"/>
                  <a:pt x="398405" y="1260213"/>
                </a:cubicBezTo>
                <a:cubicBezTo>
                  <a:pt x="366078" y="1089340"/>
                  <a:pt x="77441" y="643686"/>
                  <a:pt x="52041" y="567486"/>
                </a:cubicBezTo>
                <a:cubicBezTo>
                  <a:pt x="26641" y="491286"/>
                  <a:pt x="185969" y="699104"/>
                  <a:pt x="246005" y="803013"/>
                </a:cubicBezTo>
                <a:cubicBezTo>
                  <a:pt x="306041" y="906922"/>
                  <a:pt x="433041" y="1271758"/>
                  <a:pt x="412259" y="1190940"/>
                </a:cubicBezTo>
                <a:cubicBezTo>
                  <a:pt x="391477" y="1110122"/>
                  <a:pt x="137478" y="396613"/>
                  <a:pt x="121314" y="318104"/>
                </a:cubicBezTo>
                <a:cubicBezTo>
                  <a:pt x="105150" y="239595"/>
                  <a:pt x="257550" y="574413"/>
                  <a:pt x="315277" y="719886"/>
                </a:cubicBezTo>
                <a:cubicBezTo>
                  <a:pt x="373004" y="865359"/>
                  <a:pt x="472295" y="1264831"/>
                  <a:pt x="467677" y="1190940"/>
                </a:cubicBezTo>
                <a:cubicBezTo>
                  <a:pt x="463059" y="1117049"/>
                  <a:pt x="292186" y="352740"/>
                  <a:pt x="287568" y="276540"/>
                </a:cubicBezTo>
                <a:cubicBezTo>
                  <a:pt x="282950" y="200340"/>
                  <a:pt x="407641" y="604431"/>
                  <a:pt x="439968" y="733740"/>
                </a:cubicBezTo>
                <a:cubicBezTo>
                  <a:pt x="472295" y="863049"/>
                  <a:pt x="479223" y="1144759"/>
                  <a:pt x="481532" y="1052395"/>
                </a:cubicBezTo>
                <a:cubicBezTo>
                  <a:pt x="483841" y="960031"/>
                  <a:pt x="446896" y="255758"/>
                  <a:pt x="453823" y="179558"/>
                </a:cubicBezTo>
                <a:cubicBezTo>
                  <a:pt x="460750" y="103358"/>
                  <a:pt x="506932" y="456650"/>
                  <a:pt x="523096" y="595195"/>
                </a:cubicBezTo>
                <a:cubicBezTo>
                  <a:pt x="539260" y="733740"/>
                  <a:pt x="543878" y="1045467"/>
                  <a:pt x="550805" y="1010831"/>
                </a:cubicBezTo>
                <a:cubicBezTo>
                  <a:pt x="557732" y="976195"/>
                  <a:pt x="550805" y="412777"/>
                  <a:pt x="564659" y="387377"/>
                </a:cubicBezTo>
                <a:cubicBezTo>
                  <a:pt x="578513" y="361977"/>
                  <a:pt x="617768" y="895377"/>
                  <a:pt x="633932" y="858431"/>
                </a:cubicBezTo>
                <a:cubicBezTo>
                  <a:pt x="650096" y="821485"/>
                  <a:pt x="650096" y="165704"/>
                  <a:pt x="661641" y="165704"/>
                </a:cubicBezTo>
                <a:cubicBezTo>
                  <a:pt x="673186" y="165704"/>
                  <a:pt x="682423" y="775304"/>
                  <a:pt x="703205" y="858431"/>
                </a:cubicBezTo>
                <a:cubicBezTo>
                  <a:pt x="723987" y="941558"/>
                  <a:pt x="758623" y="772994"/>
                  <a:pt x="786332" y="664467"/>
                </a:cubicBezTo>
                <a:cubicBezTo>
                  <a:pt x="814041" y="555940"/>
                  <a:pt x="860223" y="191103"/>
                  <a:pt x="869459" y="207267"/>
                </a:cubicBezTo>
                <a:cubicBezTo>
                  <a:pt x="878695" y="223431"/>
                  <a:pt x="857914" y="629831"/>
                  <a:pt x="841750" y="761449"/>
                </a:cubicBezTo>
                <a:cubicBezTo>
                  <a:pt x="825586" y="893067"/>
                  <a:pt x="751695" y="1040850"/>
                  <a:pt x="772477" y="996977"/>
                </a:cubicBezTo>
                <a:cubicBezTo>
                  <a:pt x="793259" y="953104"/>
                  <a:pt x="945659" y="514377"/>
                  <a:pt x="966441" y="498213"/>
                </a:cubicBezTo>
                <a:cubicBezTo>
                  <a:pt x="987223" y="482049"/>
                  <a:pt x="874077" y="923086"/>
                  <a:pt x="897168" y="899995"/>
                </a:cubicBezTo>
                <a:cubicBezTo>
                  <a:pt x="920259" y="876904"/>
                  <a:pt x="1070351" y="389685"/>
                  <a:pt x="1104987" y="359667"/>
                </a:cubicBezTo>
                <a:cubicBezTo>
                  <a:pt x="1139623" y="329649"/>
                  <a:pt x="1088824" y="609050"/>
                  <a:pt x="1104987" y="719886"/>
                </a:cubicBezTo>
                <a:cubicBezTo>
                  <a:pt x="1121150" y="830722"/>
                  <a:pt x="1176568" y="1091650"/>
                  <a:pt x="1201968" y="1024686"/>
                </a:cubicBezTo>
                <a:cubicBezTo>
                  <a:pt x="1227368" y="957722"/>
                  <a:pt x="1234296" y="357359"/>
                  <a:pt x="1257387" y="318104"/>
                </a:cubicBezTo>
                <a:cubicBezTo>
                  <a:pt x="1280478" y="278849"/>
                  <a:pt x="1326660" y="662158"/>
                  <a:pt x="1340514" y="789158"/>
                </a:cubicBezTo>
                <a:cubicBezTo>
                  <a:pt x="1354368" y="916158"/>
                  <a:pt x="1317423" y="1128595"/>
                  <a:pt x="1340514" y="1080104"/>
                </a:cubicBezTo>
                <a:cubicBezTo>
                  <a:pt x="1363605" y="1031613"/>
                  <a:pt x="1453659" y="525922"/>
                  <a:pt x="1479059" y="498213"/>
                </a:cubicBezTo>
                <a:cubicBezTo>
                  <a:pt x="1504459" y="470504"/>
                  <a:pt x="1474441" y="807631"/>
                  <a:pt x="1492914" y="913849"/>
                </a:cubicBezTo>
                <a:cubicBezTo>
                  <a:pt x="1511387" y="1020067"/>
                  <a:pt x="1557569" y="1237122"/>
                  <a:pt x="1589896" y="1135522"/>
                </a:cubicBezTo>
                <a:cubicBezTo>
                  <a:pt x="1622223" y="1033922"/>
                  <a:pt x="1668404" y="341194"/>
                  <a:pt x="1686877" y="304249"/>
                </a:cubicBezTo>
                <a:cubicBezTo>
                  <a:pt x="1705350" y="267304"/>
                  <a:pt x="1698423" y="782231"/>
                  <a:pt x="1700732" y="913849"/>
                </a:cubicBezTo>
                <a:cubicBezTo>
                  <a:pt x="1703041" y="1045467"/>
                  <a:pt x="1691496" y="1167849"/>
                  <a:pt x="1700732" y="1093958"/>
                </a:cubicBezTo>
                <a:cubicBezTo>
                  <a:pt x="1709968" y="1020067"/>
                  <a:pt x="1733059" y="482049"/>
                  <a:pt x="1756150" y="470504"/>
                </a:cubicBezTo>
                <a:cubicBezTo>
                  <a:pt x="1779241" y="458959"/>
                  <a:pt x="1820804" y="946177"/>
                  <a:pt x="1839277" y="1024686"/>
                </a:cubicBezTo>
                <a:cubicBezTo>
                  <a:pt x="1857750" y="1103195"/>
                  <a:pt x="1860060" y="1022376"/>
                  <a:pt x="1866987" y="941558"/>
                </a:cubicBezTo>
                <a:cubicBezTo>
                  <a:pt x="1873914" y="860740"/>
                  <a:pt x="1869296" y="560559"/>
                  <a:pt x="1880841" y="539777"/>
                </a:cubicBezTo>
                <a:cubicBezTo>
                  <a:pt x="1892386" y="518995"/>
                  <a:pt x="1915477" y="745285"/>
                  <a:pt x="1936259" y="816867"/>
                </a:cubicBezTo>
                <a:cubicBezTo>
                  <a:pt x="1957041" y="888449"/>
                  <a:pt x="1989368" y="1031612"/>
                  <a:pt x="2005532" y="969267"/>
                </a:cubicBezTo>
                <a:cubicBezTo>
                  <a:pt x="2021696" y="906922"/>
                  <a:pt x="2021696" y="461268"/>
                  <a:pt x="2033241" y="442795"/>
                </a:cubicBezTo>
                <a:cubicBezTo>
                  <a:pt x="2044786" y="424322"/>
                  <a:pt x="2056332" y="775304"/>
                  <a:pt x="2074805" y="858431"/>
                </a:cubicBezTo>
                <a:cubicBezTo>
                  <a:pt x="2093278" y="941558"/>
                  <a:pt x="2130223" y="992358"/>
                  <a:pt x="2144077" y="941558"/>
                </a:cubicBezTo>
                <a:cubicBezTo>
                  <a:pt x="2157931" y="890758"/>
                  <a:pt x="2151005" y="558249"/>
                  <a:pt x="2157932" y="553631"/>
                </a:cubicBezTo>
                <a:cubicBezTo>
                  <a:pt x="2164859" y="549013"/>
                  <a:pt x="2174095" y="939249"/>
                  <a:pt x="2185641" y="913849"/>
                </a:cubicBezTo>
                <a:cubicBezTo>
                  <a:pt x="2197187" y="888449"/>
                  <a:pt x="2215660" y="456649"/>
                  <a:pt x="2227205" y="401231"/>
                </a:cubicBezTo>
                <a:cubicBezTo>
                  <a:pt x="2238750" y="345813"/>
                  <a:pt x="2250296" y="484358"/>
                  <a:pt x="2254914" y="581340"/>
                </a:cubicBezTo>
                <a:cubicBezTo>
                  <a:pt x="2259532" y="678322"/>
                  <a:pt x="2236441" y="1013140"/>
                  <a:pt x="2254914" y="983122"/>
                </a:cubicBezTo>
                <a:cubicBezTo>
                  <a:pt x="2273387" y="953104"/>
                  <a:pt x="2347277" y="428940"/>
                  <a:pt x="2365750" y="401231"/>
                </a:cubicBezTo>
                <a:cubicBezTo>
                  <a:pt x="2384223" y="373522"/>
                  <a:pt x="2358823" y="703722"/>
                  <a:pt x="2365750" y="816867"/>
                </a:cubicBezTo>
                <a:cubicBezTo>
                  <a:pt x="2372677" y="930013"/>
                  <a:pt x="2395769" y="1153995"/>
                  <a:pt x="2407314" y="1080104"/>
                </a:cubicBezTo>
                <a:cubicBezTo>
                  <a:pt x="2418859" y="1006213"/>
                  <a:pt x="2428096" y="447413"/>
                  <a:pt x="2435023" y="373522"/>
                </a:cubicBezTo>
                <a:cubicBezTo>
                  <a:pt x="2441950" y="299631"/>
                  <a:pt x="2439641" y="551322"/>
                  <a:pt x="2448877" y="636758"/>
                </a:cubicBezTo>
                <a:cubicBezTo>
                  <a:pt x="2458113" y="722194"/>
                  <a:pt x="2474277" y="953103"/>
                  <a:pt x="2490441" y="886140"/>
                </a:cubicBezTo>
                <a:cubicBezTo>
                  <a:pt x="2506605" y="819177"/>
                  <a:pt x="2536623" y="262686"/>
                  <a:pt x="2545859" y="234977"/>
                </a:cubicBezTo>
                <a:cubicBezTo>
                  <a:pt x="2555095" y="207268"/>
                  <a:pt x="2543550" y="618286"/>
                  <a:pt x="2545859" y="719886"/>
                </a:cubicBezTo>
                <a:cubicBezTo>
                  <a:pt x="2548168" y="821486"/>
                  <a:pt x="2552787" y="957723"/>
                  <a:pt x="2559714" y="844577"/>
                </a:cubicBezTo>
                <a:cubicBezTo>
                  <a:pt x="2566641" y="731432"/>
                  <a:pt x="2582805" y="119522"/>
                  <a:pt x="2587423" y="27158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863752" y="6081608"/>
            <a:ext cx="4567894" cy="781646"/>
          </a:xfrm>
          <a:custGeom>
            <a:avLst/>
            <a:gdLst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342544 w 4503026"/>
              <a:gd name="connsiteY6" fmla="*/ 637847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3026" h="781646">
                <a:moveTo>
                  <a:pt x="19925" y="83665"/>
                </a:moveTo>
                <a:cubicBezTo>
                  <a:pt x="-5475" y="134465"/>
                  <a:pt x="-7784" y="319192"/>
                  <a:pt x="19925" y="402319"/>
                </a:cubicBezTo>
                <a:cubicBezTo>
                  <a:pt x="47634" y="485446"/>
                  <a:pt x="123835" y="522392"/>
                  <a:pt x="186180" y="582428"/>
                </a:cubicBezTo>
                <a:cubicBezTo>
                  <a:pt x="248525" y="642464"/>
                  <a:pt x="315489" y="730210"/>
                  <a:pt x="393998" y="762537"/>
                </a:cubicBezTo>
                <a:cubicBezTo>
                  <a:pt x="472507" y="794864"/>
                  <a:pt x="657235" y="776392"/>
                  <a:pt x="657235" y="776392"/>
                </a:cubicBezTo>
                <a:lnTo>
                  <a:pt x="4134725" y="776392"/>
                </a:lnTo>
                <a:cubicBezTo>
                  <a:pt x="4748943" y="753301"/>
                  <a:pt x="4284817" y="693265"/>
                  <a:pt x="4342544" y="637847"/>
                </a:cubicBezTo>
                <a:cubicBezTo>
                  <a:pt x="4400271" y="582429"/>
                  <a:pt x="4455689" y="503920"/>
                  <a:pt x="4481089" y="443883"/>
                </a:cubicBezTo>
                <a:cubicBezTo>
                  <a:pt x="4506489" y="383846"/>
                  <a:pt x="4494944" y="333046"/>
                  <a:pt x="4494944" y="277628"/>
                </a:cubicBezTo>
                <a:cubicBezTo>
                  <a:pt x="4494944" y="222210"/>
                  <a:pt x="4520344" y="139083"/>
                  <a:pt x="4481089" y="111374"/>
                </a:cubicBezTo>
                <a:cubicBezTo>
                  <a:pt x="4441834" y="83665"/>
                  <a:pt x="4381798" y="120610"/>
                  <a:pt x="4259416" y="111374"/>
                </a:cubicBezTo>
                <a:cubicBezTo>
                  <a:pt x="4137034" y="102138"/>
                  <a:pt x="3940762" y="60574"/>
                  <a:pt x="3746798" y="55956"/>
                </a:cubicBezTo>
                <a:cubicBezTo>
                  <a:pt x="3552835" y="51338"/>
                  <a:pt x="3284980" y="92901"/>
                  <a:pt x="3095635" y="83665"/>
                </a:cubicBezTo>
                <a:cubicBezTo>
                  <a:pt x="2906290" y="74429"/>
                  <a:pt x="2779289" y="-1772"/>
                  <a:pt x="2610725" y="537"/>
                </a:cubicBezTo>
                <a:cubicBezTo>
                  <a:pt x="2442161" y="2846"/>
                  <a:pt x="2345180" y="97519"/>
                  <a:pt x="2084253" y="97519"/>
                </a:cubicBezTo>
                <a:cubicBezTo>
                  <a:pt x="1823326" y="97519"/>
                  <a:pt x="1296853" y="7464"/>
                  <a:pt x="1045162" y="537"/>
                </a:cubicBezTo>
                <a:cubicBezTo>
                  <a:pt x="793471" y="-6390"/>
                  <a:pt x="574107" y="55956"/>
                  <a:pt x="574107" y="55956"/>
                </a:cubicBezTo>
                <a:cubicBezTo>
                  <a:pt x="428634" y="72120"/>
                  <a:pt x="271616" y="90592"/>
                  <a:pt x="172325" y="97519"/>
                </a:cubicBezTo>
                <a:cubicBezTo>
                  <a:pt x="73034" y="104446"/>
                  <a:pt x="45325" y="32865"/>
                  <a:pt x="19925" y="83665"/>
                </a:cubicBez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567609" y="4509120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 flipH="1">
            <a:off x="7891587" y="4499296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223792" y="4293096"/>
            <a:ext cx="3960440" cy="2062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87688" y="446573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47728" y="4028610"/>
            <a:ext cx="0" cy="1234956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58815" y="3605950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9535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71864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03912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35960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10271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00056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2104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64152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68208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12647" y="3567998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47435" y="3970523"/>
            <a:ext cx="0" cy="120089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48328" y="449929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3067050" y="3162300"/>
            <a:ext cx="6172200" cy="1543050"/>
          </a:xfrm>
          <a:custGeom>
            <a:avLst/>
            <a:gdLst>
              <a:gd name="connsiteX0" fmla="*/ 0 w 6172200"/>
              <a:gd name="connsiteY0" fmla="*/ 1504950 h 1543050"/>
              <a:gd name="connsiteX1" fmla="*/ 1390650 w 6172200"/>
              <a:gd name="connsiteY1" fmla="*/ 0 h 1543050"/>
              <a:gd name="connsiteX2" fmla="*/ 4933950 w 6172200"/>
              <a:gd name="connsiteY2" fmla="*/ 19050 h 1543050"/>
              <a:gd name="connsiteX3" fmla="*/ 6172200 w 6172200"/>
              <a:gd name="connsiteY3" fmla="*/ 1543050 h 1543050"/>
              <a:gd name="connsiteX4" fmla="*/ 6172200 w 6172200"/>
              <a:gd name="connsiteY4" fmla="*/ 1543050 h 1543050"/>
              <a:gd name="connsiteX5" fmla="*/ 6172200 w 6172200"/>
              <a:gd name="connsiteY5" fmla="*/ 1543050 h 1543050"/>
              <a:gd name="connsiteX6" fmla="*/ 6172200 w 6172200"/>
              <a:gd name="connsiteY6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200" h="1543050">
                <a:moveTo>
                  <a:pt x="0" y="1504950"/>
                </a:moveTo>
                <a:lnTo>
                  <a:pt x="1390650" y="0"/>
                </a:lnTo>
                <a:lnTo>
                  <a:pt x="4933950" y="19050"/>
                </a:lnTo>
                <a:lnTo>
                  <a:pt x="6172200" y="1543050"/>
                </a:lnTo>
                <a:lnTo>
                  <a:pt x="6172200" y="1543050"/>
                </a:lnTo>
                <a:lnTo>
                  <a:pt x="6172200" y="1543050"/>
                </a:lnTo>
                <a:lnTo>
                  <a:pt x="6172200" y="1543050"/>
                </a:lnTo>
              </a:path>
            </a:pathLst>
          </a:custGeom>
          <a:noFill/>
          <a:ln w="762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1775252" y="332657"/>
            <a:ext cx="864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The littlest billy goat started to cross the river….</a:t>
            </a:r>
          </a:p>
        </p:txBody>
      </p:sp>
      <p:pic>
        <p:nvPicPr>
          <p:cNvPr id="32" name="Picture 7" descr="\\eschdata\emmawa$\pngfuel.com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7220" y="4705351"/>
            <a:ext cx="1688075" cy="16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212846" y="2144736"/>
            <a:ext cx="4483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haroni" panose="02010803020104030203" pitchFamily="2" charset="-79"/>
              </a:rPr>
              <a:t>trip</a:t>
            </a:r>
          </a:p>
          <a:p>
            <a:r>
              <a:rPr lang="en-GB" sz="2800" b="1" dirty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haroni" panose="02010803020104030203" pitchFamily="2" charset="-79"/>
              </a:rPr>
              <a:t>       trap           trip</a:t>
            </a:r>
          </a:p>
          <a:p>
            <a:r>
              <a:rPr lang="en-GB" sz="2800" b="1" dirty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haroni" panose="02010803020104030203" pitchFamily="2" charset="-79"/>
              </a:rPr>
              <a:t>                                trap</a:t>
            </a:r>
          </a:p>
          <a:p>
            <a:endParaRPr lang="en-GB" sz="2800" b="1" dirty="0">
              <a:ln w="3155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468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4 0.03982 L 0.01497 0.03796 C 0.01445 0.03843 0.0138 0.03889 0.01315 0.03958 L 0.01315 -0.01134 L 0.04557 -0.01134 L 0.04557 -0.06204 L 0.07799 -0.06204 L 0.07799 -0.11343 L 0.11054 -0.11343 L 0.11054 -0.16389 L 0.1427 -0.16389 L 0.1427 -0.21481 L 0.16419 -0.27083 L 0.21666 -0.27222 L 0.36354 -0.26528 " pathEditMode="relative" rAng="0" ptsTypes="AAAAAAAAAAAAAAA">
                                      <p:cBhvr>
                                        <p:cTn id="13" dur="8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-66666" y="5263567"/>
            <a:ext cx="4373938" cy="1600591"/>
          </a:xfrm>
          <a:custGeom>
            <a:avLst/>
            <a:gdLst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405466 w 2814663"/>
              <a:gd name="connsiteY50" fmla="*/ 1136073 h 2015066"/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17539 w 2814663"/>
              <a:gd name="connsiteY50" fmla="*/ 1052945 h 2015066"/>
              <a:gd name="connsiteX0" fmla="*/ 17539 w 2814663"/>
              <a:gd name="connsiteY0" fmla="*/ 693889 h 1600591"/>
              <a:gd name="connsiteX1" fmla="*/ 31393 w 2814663"/>
              <a:gd name="connsiteY1" fmla="*/ 319816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7539 w 2814663"/>
              <a:gd name="connsiteY0" fmla="*/ 693889 h 1600591"/>
              <a:gd name="connsiteX1" fmla="*/ 3684 w 2814663"/>
              <a:gd name="connsiteY1" fmla="*/ 638471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14663" h="1600591">
                <a:moveTo>
                  <a:pt x="17539" y="693889"/>
                </a:moveTo>
                <a:cubicBezTo>
                  <a:pt x="22157" y="569198"/>
                  <a:pt x="1375" y="592289"/>
                  <a:pt x="3684" y="638471"/>
                </a:cubicBezTo>
                <a:cubicBezTo>
                  <a:pt x="5993" y="684653"/>
                  <a:pt x="29084" y="823197"/>
                  <a:pt x="31393" y="970979"/>
                </a:cubicBezTo>
                <a:cubicBezTo>
                  <a:pt x="33702" y="1118761"/>
                  <a:pt x="8302" y="1421252"/>
                  <a:pt x="17538" y="1525161"/>
                </a:cubicBezTo>
                <a:cubicBezTo>
                  <a:pt x="26774" y="1629070"/>
                  <a:pt x="-60971" y="1582888"/>
                  <a:pt x="86811" y="1594434"/>
                </a:cubicBezTo>
                <a:cubicBezTo>
                  <a:pt x="234593" y="1605980"/>
                  <a:pt x="904229" y="1594434"/>
                  <a:pt x="904229" y="1594434"/>
                </a:cubicBezTo>
                <a:lnTo>
                  <a:pt x="1874048" y="1594434"/>
                </a:lnTo>
                <a:cubicBezTo>
                  <a:pt x="2183466" y="1594434"/>
                  <a:pt x="2624502" y="1608288"/>
                  <a:pt x="2760738" y="1594434"/>
                </a:cubicBezTo>
                <a:cubicBezTo>
                  <a:pt x="2896974" y="1580580"/>
                  <a:pt x="2737648" y="1564416"/>
                  <a:pt x="2691466" y="1511307"/>
                </a:cubicBezTo>
                <a:cubicBezTo>
                  <a:pt x="2645284" y="1458198"/>
                  <a:pt x="2525212" y="1338124"/>
                  <a:pt x="2483648" y="1275779"/>
                </a:cubicBezTo>
                <a:cubicBezTo>
                  <a:pt x="2442084" y="1213434"/>
                  <a:pt x="2446702" y="1218052"/>
                  <a:pt x="2442084" y="1137234"/>
                </a:cubicBezTo>
                <a:cubicBezTo>
                  <a:pt x="2437466" y="1056416"/>
                  <a:pt x="2437465" y="904016"/>
                  <a:pt x="2455938" y="790870"/>
                </a:cubicBezTo>
                <a:cubicBezTo>
                  <a:pt x="2474411" y="677724"/>
                  <a:pt x="2495193" y="536870"/>
                  <a:pt x="2552920" y="458361"/>
                </a:cubicBezTo>
                <a:cubicBezTo>
                  <a:pt x="2610647" y="379852"/>
                  <a:pt x="2818466" y="315198"/>
                  <a:pt x="2802302" y="319816"/>
                </a:cubicBezTo>
                <a:cubicBezTo>
                  <a:pt x="2786138" y="324434"/>
                  <a:pt x="2525211" y="405252"/>
                  <a:pt x="2455938" y="486070"/>
                </a:cubicBezTo>
                <a:cubicBezTo>
                  <a:pt x="2386665" y="566888"/>
                  <a:pt x="2400520" y="758543"/>
                  <a:pt x="2386666" y="804725"/>
                </a:cubicBezTo>
                <a:cubicBezTo>
                  <a:pt x="2372812" y="850907"/>
                  <a:pt x="2333557" y="871688"/>
                  <a:pt x="2372811" y="763161"/>
                </a:cubicBezTo>
                <a:cubicBezTo>
                  <a:pt x="2412065" y="654634"/>
                  <a:pt x="2601411" y="220525"/>
                  <a:pt x="2622193" y="153561"/>
                </a:cubicBezTo>
                <a:cubicBezTo>
                  <a:pt x="2642975" y="86597"/>
                  <a:pt x="2543684" y="266706"/>
                  <a:pt x="2497502" y="361379"/>
                </a:cubicBezTo>
                <a:cubicBezTo>
                  <a:pt x="2451320" y="456052"/>
                  <a:pt x="2379738" y="638471"/>
                  <a:pt x="2345102" y="721598"/>
                </a:cubicBezTo>
                <a:cubicBezTo>
                  <a:pt x="2310466" y="804725"/>
                  <a:pt x="2255048" y="980216"/>
                  <a:pt x="2289684" y="860143"/>
                </a:cubicBezTo>
                <a:cubicBezTo>
                  <a:pt x="2324320" y="740070"/>
                  <a:pt x="2550611" y="31179"/>
                  <a:pt x="2552920" y="1161"/>
                </a:cubicBezTo>
                <a:cubicBezTo>
                  <a:pt x="2555229" y="-28857"/>
                  <a:pt x="2354338" y="532252"/>
                  <a:pt x="2303538" y="680034"/>
                </a:cubicBezTo>
                <a:cubicBezTo>
                  <a:pt x="2252738" y="827816"/>
                  <a:pt x="2225029" y="994070"/>
                  <a:pt x="2248120" y="887852"/>
                </a:cubicBezTo>
                <a:cubicBezTo>
                  <a:pt x="2271211" y="781634"/>
                  <a:pt x="2439775" y="91216"/>
                  <a:pt x="2442084" y="42725"/>
                </a:cubicBezTo>
                <a:cubicBezTo>
                  <a:pt x="2444393" y="-5766"/>
                  <a:pt x="2305848" y="465289"/>
                  <a:pt x="2261975" y="596907"/>
                </a:cubicBezTo>
                <a:cubicBezTo>
                  <a:pt x="2218102" y="728525"/>
                  <a:pt x="2185775" y="809343"/>
                  <a:pt x="2178848" y="832434"/>
                </a:cubicBezTo>
                <a:cubicBezTo>
                  <a:pt x="2171921" y="855525"/>
                  <a:pt x="2199629" y="855525"/>
                  <a:pt x="2220411" y="735452"/>
                </a:cubicBezTo>
                <a:cubicBezTo>
                  <a:pt x="2241193" y="615379"/>
                  <a:pt x="2308156" y="135089"/>
                  <a:pt x="2303538" y="111998"/>
                </a:cubicBezTo>
                <a:cubicBezTo>
                  <a:pt x="2298920" y="88907"/>
                  <a:pt x="2220411" y="465289"/>
                  <a:pt x="2192702" y="596907"/>
                </a:cubicBezTo>
                <a:cubicBezTo>
                  <a:pt x="2164993" y="728525"/>
                  <a:pt x="2139593" y="936343"/>
                  <a:pt x="2137284" y="901707"/>
                </a:cubicBezTo>
                <a:cubicBezTo>
                  <a:pt x="2134975" y="867071"/>
                  <a:pt x="2183466" y="490689"/>
                  <a:pt x="2178848" y="389089"/>
                </a:cubicBezTo>
                <a:cubicBezTo>
                  <a:pt x="2174230" y="287489"/>
                  <a:pt x="2114193" y="294416"/>
                  <a:pt x="2109575" y="292107"/>
                </a:cubicBezTo>
                <a:cubicBezTo>
                  <a:pt x="2104957" y="289798"/>
                  <a:pt x="2151138" y="294416"/>
                  <a:pt x="2151138" y="375234"/>
                </a:cubicBezTo>
                <a:cubicBezTo>
                  <a:pt x="2151138" y="456052"/>
                  <a:pt x="2118811" y="763162"/>
                  <a:pt x="2109575" y="777016"/>
                </a:cubicBezTo>
                <a:cubicBezTo>
                  <a:pt x="2100339" y="790871"/>
                  <a:pt x="2104956" y="523016"/>
                  <a:pt x="2095720" y="458361"/>
                </a:cubicBezTo>
                <a:cubicBezTo>
                  <a:pt x="2086484" y="393707"/>
                  <a:pt x="2058775" y="372925"/>
                  <a:pt x="2054157" y="389089"/>
                </a:cubicBezTo>
                <a:cubicBezTo>
                  <a:pt x="2049539" y="405253"/>
                  <a:pt x="2068011" y="483761"/>
                  <a:pt x="2068011" y="555343"/>
                </a:cubicBezTo>
                <a:cubicBezTo>
                  <a:pt x="2068011" y="626925"/>
                  <a:pt x="2061084" y="786252"/>
                  <a:pt x="2054157" y="818579"/>
                </a:cubicBezTo>
                <a:cubicBezTo>
                  <a:pt x="2047230" y="850906"/>
                  <a:pt x="2031066" y="777016"/>
                  <a:pt x="2026448" y="749307"/>
                </a:cubicBezTo>
                <a:cubicBezTo>
                  <a:pt x="2021830" y="721598"/>
                  <a:pt x="2033375" y="647707"/>
                  <a:pt x="2026448" y="652325"/>
                </a:cubicBezTo>
                <a:cubicBezTo>
                  <a:pt x="2019521" y="656943"/>
                  <a:pt x="2014902" y="749307"/>
                  <a:pt x="1984884" y="777016"/>
                </a:cubicBezTo>
                <a:cubicBezTo>
                  <a:pt x="1954866" y="804725"/>
                  <a:pt x="1883283" y="816270"/>
                  <a:pt x="1846338" y="818579"/>
                </a:cubicBezTo>
                <a:cubicBezTo>
                  <a:pt x="1809393" y="820888"/>
                  <a:pt x="1807084" y="793179"/>
                  <a:pt x="1763211" y="790870"/>
                </a:cubicBezTo>
                <a:cubicBezTo>
                  <a:pt x="1719338" y="788561"/>
                  <a:pt x="1656993" y="825507"/>
                  <a:pt x="1583102" y="804725"/>
                </a:cubicBezTo>
                <a:cubicBezTo>
                  <a:pt x="1509211" y="783943"/>
                  <a:pt x="1409920" y="666179"/>
                  <a:pt x="1319866" y="666179"/>
                </a:cubicBezTo>
                <a:cubicBezTo>
                  <a:pt x="1229812" y="666179"/>
                  <a:pt x="1105121" y="783943"/>
                  <a:pt x="1042775" y="804725"/>
                </a:cubicBezTo>
                <a:cubicBezTo>
                  <a:pt x="980429" y="825507"/>
                  <a:pt x="975811" y="795488"/>
                  <a:pt x="945793" y="790870"/>
                </a:cubicBezTo>
                <a:cubicBezTo>
                  <a:pt x="915775" y="786252"/>
                  <a:pt x="894993" y="790870"/>
                  <a:pt x="862666" y="777016"/>
                </a:cubicBezTo>
                <a:cubicBezTo>
                  <a:pt x="830339" y="763162"/>
                  <a:pt x="892683" y="730834"/>
                  <a:pt x="751829" y="707743"/>
                </a:cubicBezTo>
                <a:cubicBezTo>
                  <a:pt x="610975" y="684652"/>
                  <a:pt x="72957" y="636161"/>
                  <a:pt x="17539" y="63847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702977" y="609601"/>
            <a:ext cx="4711679" cy="1510145"/>
          </a:xfrm>
          <a:custGeom>
            <a:avLst/>
            <a:gdLst>
              <a:gd name="connsiteX0" fmla="*/ 486042 w 4711679"/>
              <a:gd name="connsiteY0" fmla="*/ 401782 h 1510145"/>
              <a:gd name="connsiteX1" fmla="*/ 555315 w 4711679"/>
              <a:gd name="connsiteY1" fmla="*/ 263236 h 1510145"/>
              <a:gd name="connsiteX2" fmla="*/ 610733 w 4711679"/>
              <a:gd name="connsiteY2" fmla="*/ 221673 h 1510145"/>
              <a:gd name="connsiteX3" fmla="*/ 666151 w 4711679"/>
              <a:gd name="connsiteY3" fmla="*/ 166255 h 1510145"/>
              <a:gd name="connsiteX4" fmla="*/ 763133 w 4711679"/>
              <a:gd name="connsiteY4" fmla="*/ 110836 h 1510145"/>
              <a:gd name="connsiteX5" fmla="*/ 846260 w 4711679"/>
              <a:gd name="connsiteY5" fmla="*/ 69273 h 1510145"/>
              <a:gd name="connsiteX6" fmla="*/ 1067933 w 4711679"/>
              <a:gd name="connsiteY6" fmla="*/ 83127 h 1510145"/>
              <a:gd name="connsiteX7" fmla="*/ 1151060 w 4711679"/>
              <a:gd name="connsiteY7" fmla="*/ 166255 h 1510145"/>
              <a:gd name="connsiteX8" fmla="*/ 1192624 w 4711679"/>
              <a:gd name="connsiteY8" fmla="*/ 180109 h 1510145"/>
              <a:gd name="connsiteX9" fmla="*/ 1261897 w 4711679"/>
              <a:gd name="connsiteY9" fmla="*/ 96982 h 1510145"/>
              <a:gd name="connsiteX10" fmla="*/ 1289606 w 4711679"/>
              <a:gd name="connsiteY10" fmla="*/ 55418 h 1510145"/>
              <a:gd name="connsiteX11" fmla="*/ 1331169 w 4711679"/>
              <a:gd name="connsiteY11" fmla="*/ 41564 h 1510145"/>
              <a:gd name="connsiteX12" fmla="*/ 1649824 w 4711679"/>
              <a:gd name="connsiteY12" fmla="*/ 69273 h 1510145"/>
              <a:gd name="connsiteX13" fmla="*/ 1760660 w 4711679"/>
              <a:gd name="connsiteY13" fmla="*/ 138545 h 1510145"/>
              <a:gd name="connsiteX14" fmla="*/ 1857642 w 4711679"/>
              <a:gd name="connsiteY14" fmla="*/ 180109 h 1510145"/>
              <a:gd name="connsiteX15" fmla="*/ 1899206 w 4711679"/>
              <a:gd name="connsiteY15" fmla="*/ 207818 h 1510145"/>
              <a:gd name="connsiteX16" fmla="*/ 2204006 w 4711679"/>
              <a:gd name="connsiteY16" fmla="*/ 193964 h 1510145"/>
              <a:gd name="connsiteX17" fmla="*/ 2273279 w 4711679"/>
              <a:gd name="connsiteY17" fmla="*/ 166255 h 1510145"/>
              <a:gd name="connsiteX18" fmla="*/ 2356406 w 4711679"/>
              <a:gd name="connsiteY18" fmla="*/ 152400 h 1510145"/>
              <a:gd name="connsiteX19" fmla="*/ 2522660 w 4711679"/>
              <a:gd name="connsiteY19" fmla="*/ 96982 h 1510145"/>
              <a:gd name="connsiteX20" fmla="*/ 2661206 w 4711679"/>
              <a:gd name="connsiteY20" fmla="*/ 27709 h 1510145"/>
              <a:gd name="connsiteX21" fmla="*/ 2772042 w 4711679"/>
              <a:gd name="connsiteY21" fmla="*/ 0 h 1510145"/>
              <a:gd name="connsiteX22" fmla="*/ 2896733 w 4711679"/>
              <a:gd name="connsiteY22" fmla="*/ 13855 h 1510145"/>
              <a:gd name="connsiteX23" fmla="*/ 2938297 w 4711679"/>
              <a:gd name="connsiteY23" fmla="*/ 69273 h 1510145"/>
              <a:gd name="connsiteX24" fmla="*/ 2979860 w 4711679"/>
              <a:gd name="connsiteY24" fmla="*/ 96982 h 1510145"/>
              <a:gd name="connsiteX25" fmla="*/ 3021424 w 4711679"/>
              <a:gd name="connsiteY25" fmla="*/ 193964 h 1510145"/>
              <a:gd name="connsiteX26" fmla="*/ 3076842 w 4711679"/>
              <a:gd name="connsiteY26" fmla="*/ 318655 h 1510145"/>
              <a:gd name="connsiteX27" fmla="*/ 3118406 w 4711679"/>
              <a:gd name="connsiteY27" fmla="*/ 498764 h 1510145"/>
              <a:gd name="connsiteX28" fmla="*/ 3159969 w 4711679"/>
              <a:gd name="connsiteY28" fmla="*/ 540327 h 1510145"/>
              <a:gd name="connsiteX29" fmla="*/ 3478624 w 4711679"/>
              <a:gd name="connsiteY29" fmla="*/ 540327 h 1510145"/>
              <a:gd name="connsiteX30" fmla="*/ 3561751 w 4711679"/>
              <a:gd name="connsiteY30" fmla="*/ 568036 h 1510145"/>
              <a:gd name="connsiteX31" fmla="*/ 3824988 w 4711679"/>
              <a:gd name="connsiteY31" fmla="*/ 540327 h 1510145"/>
              <a:gd name="connsiteX32" fmla="*/ 3908115 w 4711679"/>
              <a:gd name="connsiteY32" fmla="*/ 512618 h 1510145"/>
              <a:gd name="connsiteX33" fmla="*/ 4282188 w 4711679"/>
              <a:gd name="connsiteY33" fmla="*/ 526473 h 1510145"/>
              <a:gd name="connsiteX34" fmla="*/ 4323751 w 4711679"/>
              <a:gd name="connsiteY34" fmla="*/ 540327 h 1510145"/>
              <a:gd name="connsiteX35" fmla="*/ 4462297 w 4711679"/>
              <a:gd name="connsiteY35" fmla="*/ 554182 h 1510145"/>
              <a:gd name="connsiteX36" fmla="*/ 4503860 w 4711679"/>
              <a:gd name="connsiteY36" fmla="*/ 568036 h 1510145"/>
              <a:gd name="connsiteX37" fmla="*/ 4600842 w 4711679"/>
              <a:gd name="connsiteY37" fmla="*/ 595745 h 1510145"/>
              <a:gd name="connsiteX38" fmla="*/ 4697824 w 4711679"/>
              <a:gd name="connsiteY38" fmla="*/ 651164 h 1510145"/>
              <a:gd name="connsiteX39" fmla="*/ 4711679 w 4711679"/>
              <a:gd name="connsiteY39" fmla="*/ 692727 h 1510145"/>
              <a:gd name="connsiteX40" fmla="*/ 4503860 w 4711679"/>
              <a:gd name="connsiteY40" fmla="*/ 775855 h 1510145"/>
              <a:gd name="connsiteX41" fmla="*/ 4448442 w 4711679"/>
              <a:gd name="connsiteY41" fmla="*/ 983673 h 1510145"/>
              <a:gd name="connsiteX42" fmla="*/ 4337606 w 4711679"/>
              <a:gd name="connsiteY42" fmla="*/ 1025236 h 1510145"/>
              <a:gd name="connsiteX43" fmla="*/ 4254479 w 4711679"/>
              <a:gd name="connsiteY43" fmla="*/ 1039091 h 1510145"/>
              <a:gd name="connsiteX44" fmla="*/ 4143642 w 4711679"/>
              <a:gd name="connsiteY44" fmla="*/ 1066800 h 1510145"/>
              <a:gd name="connsiteX45" fmla="*/ 3824988 w 4711679"/>
              <a:gd name="connsiteY45" fmla="*/ 1052945 h 1510145"/>
              <a:gd name="connsiteX46" fmla="*/ 3741860 w 4711679"/>
              <a:gd name="connsiteY46" fmla="*/ 1011382 h 1510145"/>
              <a:gd name="connsiteX47" fmla="*/ 3658733 w 4711679"/>
              <a:gd name="connsiteY47" fmla="*/ 969818 h 1510145"/>
              <a:gd name="connsiteX48" fmla="*/ 2910588 w 4711679"/>
              <a:gd name="connsiteY48" fmla="*/ 983673 h 1510145"/>
              <a:gd name="connsiteX49" fmla="*/ 2855169 w 4711679"/>
              <a:gd name="connsiteY49" fmla="*/ 1011382 h 1510145"/>
              <a:gd name="connsiteX50" fmla="*/ 2730479 w 4711679"/>
              <a:gd name="connsiteY50" fmla="*/ 1066800 h 1510145"/>
              <a:gd name="connsiteX51" fmla="*/ 2148588 w 4711679"/>
              <a:gd name="connsiteY51" fmla="*/ 1080655 h 1510145"/>
              <a:gd name="connsiteX52" fmla="*/ 2093169 w 4711679"/>
              <a:gd name="connsiteY52" fmla="*/ 1094509 h 1510145"/>
              <a:gd name="connsiteX53" fmla="*/ 2023897 w 4711679"/>
              <a:gd name="connsiteY53" fmla="*/ 1136073 h 1510145"/>
              <a:gd name="connsiteX54" fmla="*/ 1940769 w 4711679"/>
              <a:gd name="connsiteY54" fmla="*/ 1205345 h 1510145"/>
              <a:gd name="connsiteX55" fmla="*/ 1899206 w 4711679"/>
              <a:gd name="connsiteY55" fmla="*/ 1343891 h 1510145"/>
              <a:gd name="connsiteX56" fmla="*/ 1885351 w 4711679"/>
              <a:gd name="connsiteY56" fmla="*/ 1468582 h 1510145"/>
              <a:gd name="connsiteX57" fmla="*/ 1829933 w 4711679"/>
              <a:gd name="connsiteY57" fmla="*/ 1510145 h 1510145"/>
              <a:gd name="connsiteX58" fmla="*/ 1455860 w 4711679"/>
              <a:gd name="connsiteY58" fmla="*/ 1496291 h 1510145"/>
              <a:gd name="connsiteX59" fmla="*/ 1386588 w 4711679"/>
              <a:gd name="connsiteY59" fmla="*/ 1468582 h 1510145"/>
              <a:gd name="connsiteX60" fmla="*/ 1261897 w 4711679"/>
              <a:gd name="connsiteY60" fmla="*/ 1440873 h 1510145"/>
              <a:gd name="connsiteX61" fmla="*/ 1192624 w 4711679"/>
              <a:gd name="connsiteY61" fmla="*/ 1413164 h 1510145"/>
              <a:gd name="connsiteX62" fmla="*/ 1040224 w 4711679"/>
              <a:gd name="connsiteY62" fmla="*/ 1357745 h 1510145"/>
              <a:gd name="connsiteX63" fmla="*/ 998660 w 4711679"/>
              <a:gd name="connsiteY63" fmla="*/ 1330036 h 1510145"/>
              <a:gd name="connsiteX64" fmla="*/ 943242 w 4711679"/>
              <a:gd name="connsiteY64" fmla="*/ 1316182 h 1510145"/>
              <a:gd name="connsiteX65" fmla="*/ 901679 w 4711679"/>
              <a:gd name="connsiteY65" fmla="*/ 1302327 h 1510145"/>
              <a:gd name="connsiteX66" fmla="*/ 873969 w 4711679"/>
              <a:gd name="connsiteY66" fmla="*/ 1274618 h 1510145"/>
              <a:gd name="connsiteX67" fmla="*/ 763133 w 4711679"/>
              <a:gd name="connsiteY67" fmla="*/ 1233055 h 1510145"/>
              <a:gd name="connsiteX68" fmla="*/ 652297 w 4711679"/>
              <a:gd name="connsiteY68" fmla="*/ 1191491 h 1510145"/>
              <a:gd name="connsiteX69" fmla="*/ 610733 w 4711679"/>
              <a:gd name="connsiteY69" fmla="*/ 1149927 h 1510145"/>
              <a:gd name="connsiteX70" fmla="*/ 569169 w 4711679"/>
              <a:gd name="connsiteY70" fmla="*/ 1136073 h 1510145"/>
              <a:gd name="connsiteX71" fmla="*/ 236660 w 4711679"/>
              <a:gd name="connsiteY71" fmla="*/ 1094509 h 1510145"/>
              <a:gd name="connsiteX72" fmla="*/ 70406 w 4711679"/>
              <a:gd name="connsiteY72" fmla="*/ 1039091 h 1510145"/>
              <a:gd name="connsiteX73" fmla="*/ 28842 w 4711679"/>
              <a:gd name="connsiteY73" fmla="*/ 1011382 h 1510145"/>
              <a:gd name="connsiteX74" fmla="*/ 1133 w 4711679"/>
              <a:gd name="connsiteY74" fmla="*/ 969818 h 1510145"/>
              <a:gd name="connsiteX75" fmla="*/ 14988 w 4711679"/>
              <a:gd name="connsiteY75" fmla="*/ 762000 h 1510145"/>
              <a:gd name="connsiteX76" fmla="*/ 42697 w 4711679"/>
              <a:gd name="connsiteY76" fmla="*/ 720436 h 1510145"/>
              <a:gd name="connsiteX77" fmla="*/ 181242 w 4711679"/>
              <a:gd name="connsiteY77" fmla="*/ 568036 h 1510145"/>
              <a:gd name="connsiteX78" fmla="*/ 264369 w 4711679"/>
              <a:gd name="connsiteY78" fmla="*/ 512618 h 1510145"/>
              <a:gd name="connsiteX79" fmla="*/ 305933 w 4711679"/>
              <a:gd name="connsiteY79" fmla="*/ 484909 h 1510145"/>
              <a:gd name="connsiteX80" fmla="*/ 444479 w 4711679"/>
              <a:gd name="connsiteY80" fmla="*/ 443345 h 1510145"/>
              <a:gd name="connsiteX81" fmla="*/ 486042 w 4711679"/>
              <a:gd name="connsiteY81" fmla="*/ 429491 h 1510145"/>
              <a:gd name="connsiteX82" fmla="*/ 486042 w 4711679"/>
              <a:gd name="connsiteY82" fmla="*/ 401782 h 15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679" h="1510145">
                <a:moveTo>
                  <a:pt x="486042" y="401782"/>
                </a:moveTo>
                <a:cubicBezTo>
                  <a:pt x="496762" y="376768"/>
                  <a:pt x="525804" y="292747"/>
                  <a:pt x="555315" y="263236"/>
                </a:cubicBezTo>
                <a:cubicBezTo>
                  <a:pt x="571643" y="246908"/>
                  <a:pt x="593355" y="236878"/>
                  <a:pt x="610733" y="221673"/>
                </a:cubicBezTo>
                <a:cubicBezTo>
                  <a:pt x="630394" y="204470"/>
                  <a:pt x="646491" y="183458"/>
                  <a:pt x="666151" y="166255"/>
                </a:cubicBezTo>
                <a:cubicBezTo>
                  <a:pt x="755485" y="88087"/>
                  <a:pt x="685602" y="149602"/>
                  <a:pt x="763133" y="110836"/>
                </a:cubicBezTo>
                <a:cubicBezTo>
                  <a:pt x="870558" y="57124"/>
                  <a:pt x="741795" y="104094"/>
                  <a:pt x="846260" y="69273"/>
                </a:cubicBezTo>
                <a:cubicBezTo>
                  <a:pt x="920151" y="73891"/>
                  <a:pt x="995336" y="68608"/>
                  <a:pt x="1067933" y="83127"/>
                </a:cubicBezTo>
                <a:cubicBezTo>
                  <a:pt x="1139214" y="97383"/>
                  <a:pt x="1108709" y="132375"/>
                  <a:pt x="1151060" y="166255"/>
                </a:cubicBezTo>
                <a:cubicBezTo>
                  <a:pt x="1162464" y="175378"/>
                  <a:pt x="1178769" y="175491"/>
                  <a:pt x="1192624" y="180109"/>
                </a:cubicBezTo>
                <a:cubicBezTo>
                  <a:pt x="1261420" y="76913"/>
                  <a:pt x="1173000" y="203657"/>
                  <a:pt x="1261897" y="96982"/>
                </a:cubicBezTo>
                <a:cubicBezTo>
                  <a:pt x="1272557" y="84190"/>
                  <a:pt x="1276604" y="65820"/>
                  <a:pt x="1289606" y="55418"/>
                </a:cubicBezTo>
                <a:cubicBezTo>
                  <a:pt x="1301010" y="46295"/>
                  <a:pt x="1317315" y="46182"/>
                  <a:pt x="1331169" y="41564"/>
                </a:cubicBezTo>
                <a:cubicBezTo>
                  <a:pt x="1437387" y="50800"/>
                  <a:pt x="1543908" y="57052"/>
                  <a:pt x="1649824" y="69273"/>
                </a:cubicBezTo>
                <a:cubicBezTo>
                  <a:pt x="1698673" y="74909"/>
                  <a:pt x="1722036" y="109577"/>
                  <a:pt x="1760660" y="138545"/>
                </a:cubicBezTo>
                <a:cubicBezTo>
                  <a:pt x="1808500" y="174426"/>
                  <a:pt x="1797009" y="164951"/>
                  <a:pt x="1857642" y="180109"/>
                </a:cubicBezTo>
                <a:cubicBezTo>
                  <a:pt x="1871497" y="189345"/>
                  <a:pt x="1882568" y="207152"/>
                  <a:pt x="1899206" y="207818"/>
                </a:cubicBezTo>
                <a:cubicBezTo>
                  <a:pt x="2000830" y="211883"/>
                  <a:pt x="2102923" y="205195"/>
                  <a:pt x="2204006" y="193964"/>
                </a:cubicBezTo>
                <a:cubicBezTo>
                  <a:pt x="2228724" y="191218"/>
                  <a:pt x="2249286" y="172799"/>
                  <a:pt x="2273279" y="166255"/>
                </a:cubicBezTo>
                <a:cubicBezTo>
                  <a:pt x="2300380" y="158864"/>
                  <a:pt x="2328697" y="157018"/>
                  <a:pt x="2356406" y="152400"/>
                </a:cubicBezTo>
                <a:cubicBezTo>
                  <a:pt x="2528693" y="66257"/>
                  <a:pt x="2239099" y="206044"/>
                  <a:pt x="2522660" y="96982"/>
                </a:cubicBezTo>
                <a:cubicBezTo>
                  <a:pt x="2744438" y="11682"/>
                  <a:pt x="2445780" y="93994"/>
                  <a:pt x="2661206" y="27709"/>
                </a:cubicBezTo>
                <a:cubicBezTo>
                  <a:pt x="2697604" y="16510"/>
                  <a:pt x="2772042" y="0"/>
                  <a:pt x="2772042" y="0"/>
                </a:cubicBezTo>
                <a:cubicBezTo>
                  <a:pt x="2813606" y="4618"/>
                  <a:pt x="2858130" y="-2229"/>
                  <a:pt x="2896733" y="13855"/>
                </a:cubicBezTo>
                <a:cubicBezTo>
                  <a:pt x="2918048" y="22736"/>
                  <a:pt x="2921969" y="52945"/>
                  <a:pt x="2938297" y="69273"/>
                </a:cubicBezTo>
                <a:cubicBezTo>
                  <a:pt x="2950071" y="81047"/>
                  <a:pt x="2966006" y="87746"/>
                  <a:pt x="2979860" y="96982"/>
                </a:cubicBezTo>
                <a:cubicBezTo>
                  <a:pt x="2993715" y="129309"/>
                  <a:pt x="3006870" y="161945"/>
                  <a:pt x="3021424" y="193964"/>
                </a:cubicBezTo>
                <a:cubicBezTo>
                  <a:pt x="3086139" y="336337"/>
                  <a:pt x="3010294" y="152284"/>
                  <a:pt x="3076842" y="318655"/>
                </a:cubicBezTo>
                <a:cubicBezTo>
                  <a:pt x="3080652" y="345325"/>
                  <a:pt x="3093050" y="473408"/>
                  <a:pt x="3118406" y="498764"/>
                </a:cubicBezTo>
                <a:lnTo>
                  <a:pt x="3159969" y="540327"/>
                </a:lnTo>
                <a:cubicBezTo>
                  <a:pt x="3303325" y="527295"/>
                  <a:pt x="3331773" y="515852"/>
                  <a:pt x="3478624" y="540327"/>
                </a:cubicBezTo>
                <a:cubicBezTo>
                  <a:pt x="3507434" y="545129"/>
                  <a:pt x="3561751" y="568036"/>
                  <a:pt x="3561751" y="568036"/>
                </a:cubicBezTo>
                <a:cubicBezTo>
                  <a:pt x="3622788" y="563341"/>
                  <a:pt x="3751084" y="558803"/>
                  <a:pt x="3824988" y="540327"/>
                </a:cubicBezTo>
                <a:cubicBezTo>
                  <a:pt x="3853324" y="533243"/>
                  <a:pt x="3908115" y="512618"/>
                  <a:pt x="3908115" y="512618"/>
                </a:cubicBezTo>
                <a:cubicBezTo>
                  <a:pt x="4032806" y="517236"/>
                  <a:pt x="4157688" y="518173"/>
                  <a:pt x="4282188" y="526473"/>
                </a:cubicBezTo>
                <a:cubicBezTo>
                  <a:pt x="4296759" y="527444"/>
                  <a:pt x="4309317" y="538106"/>
                  <a:pt x="4323751" y="540327"/>
                </a:cubicBezTo>
                <a:cubicBezTo>
                  <a:pt x="4369624" y="547384"/>
                  <a:pt x="4416115" y="549564"/>
                  <a:pt x="4462297" y="554182"/>
                </a:cubicBezTo>
                <a:cubicBezTo>
                  <a:pt x="4476151" y="558800"/>
                  <a:pt x="4489818" y="564024"/>
                  <a:pt x="4503860" y="568036"/>
                </a:cubicBezTo>
                <a:cubicBezTo>
                  <a:pt x="4539003" y="578077"/>
                  <a:pt x="4567631" y="581511"/>
                  <a:pt x="4600842" y="595745"/>
                </a:cubicBezTo>
                <a:cubicBezTo>
                  <a:pt x="4650055" y="616837"/>
                  <a:pt x="4656085" y="623338"/>
                  <a:pt x="4697824" y="651164"/>
                </a:cubicBezTo>
                <a:cubicBezTo>
                  <a:pt x="4702442" y="665018"/>
                  <a:pt x="4711679" y="678123"/>
                  <a:pt x="4711679" y="692727"/>
                </a:cubicBezTo>
                <a:cubicBezTo>
                  <a:pt x="4711679" y="823663"/>
                  <a:pt x="4648182" y="765546"/>
                  <a:pt x="4503860" y="775855"/>
                </a:cubicBezTo>
                <a:cubicBezTo>
                  <a:pt x="4495947" y="870815"/>
                  <a:pt x="4526662" y="934786"/>
                  <a:pt x="4448442" y="983673"/>
                </a:cubicBezTo>
                <a:cubicBezTo>
                  <a:pt x="4442489" y="987393"/>
                  <a:pt x="4357618" y="1020789"/>
                  <a:pt x="4337606" y="1025236"/>
                </a:cubicBezTo>
                <a:cubicBezTo>
                  <a:pt x="4310184" y="1031330"/>
                  <a:pt x="4281947" y="1033205"/>
                  <a:pt x="4254479" y="1039091"/>
                </a:cubicBezTo>
                <a:cubicBezTo>
                  <a:pt x="4217242" y="1047070"/>
                  <a:pt x="4143642" y="1066800"/>
                  <a:pt x="4143642" y="1066800"/>
                </a:cubicBezTo>
                <a:cubicBezTo>
                  <a:pt x="4037424" y="1062182"/>
                  <a:pt x="3930993" y="1061099"/>
                  <a:pt x="3824988" y="1052945"/>
                </a:cubicBezTo>
                <a:cubicBezTo>
                  <a:pt x="3783831" y="1049779"/>
                  <a:pt x="3777100" y="1029002"/>
                  <a:pt x="3741860" y="1011382"/>
                </a:cubicBezTo>
                <a:cubicBezTo>
                  <a:pt x="3627139" y="954021"/>
                  <a:pt x="3777851" y="1049229"/>
                  <a:pt x="3658733" y="969818"/>
                </a:cubicBezTo>
                <a:cubicBezTo>
                  <a:pt x="3409351" y="974436"/>
                  <a:pt x="3159679" y="970789"/>
                  <a:pt x="2910588" y="983673"/>
                </a:cubicBezTo>
                <a:cubicBezTo>
                  <a:pt x="2889962" y="984740"/>
                  <a:pt x="2873101" y="1001135"/>
                  <a:pt x="2855169" y="1011382"/>
                </a:cubicBezTo>
                <a:cubicBezTo>
                  <a:pt x="2809723" y="1037351"/>
                  <a:pt x="2793585" y="1065297"/>
                  <a:pt x="2730479" y="1066800"/>
                </a:cubicBezTo>
                <a:lnTo>
                  <a:pt x="2148588" y="1080655"/>
                </a:lnTo>
                <a:cubicBezTo>
                  <a:pt x="2130115" y="1085273"/>
                  <a:pt x="2110569" y="1086776"/>
                  <a:pt x="2093169" y="1094509"/>
                </a:cubicBezTo>
                <a:cubicBezTo>
                  <a:pt x="2068562" y="1105446"/>
                  <a:pt x="2046303" y="1121136"/>
                  <a:pt x="2023897" y="1136073"/>
                </a:cubicBezTo>
                <a:cubicBezTo>
                  <a:pt x="1974496" y="1169007"/>
                  <a:pt x="1975492" y="1170623"/>
                  <a:pt x="1940769" y="1205345"/>
                </a:cubicBezTo>
                <a:cubicBezTo>
                  <a:pt x="1903956" y="1278973"/>
                  <a:pt x="1911752" y="1249799"/>
                  <a:pt x="1899206" y="1343891"/>
                </a:cubicBezTo>
                <a:cubicBezTo>
                  <a:pt x="1893679" y="1385344"/>
                  <a:pt x="1901436" y="1429979"/>
                  <a:pt x="1885351" y="1468582"/>
                </a:cubicBezTo>
                <a:cubicBezTo>
                  <a:pt x="1876470" y="1489897"/>
                  <a:pt x="1848406" y="1496291"/>
                  <a:pt x="1829933" y="1510145"/>
                </a:cubicBezTo>
                <a:cubicBezTo>
                  <a:pt x="1705242" y="1505527"/>
                  <a:pt x="1580092" y="1507938"/>
                  <a:pt x="1455860" y="1496291"/>
                </a:cubicBezTo>
                <a:cubicBezTo>
                  <a:pt x="1431099" y="1493970"/>
                  <a:pt x="1410181" y="1476446"/>
                  <a:pt x="1386588" y="1468582"/>
                </a:cubicBezTo>
                <a:cubicBezTo>
                  <a:pt x="1357235" y="1458798"/>
                  <a:pt x="1289355" y="1446364"/>
                  <a:pt x="1261897" y="1440873"/>
                </a:cubicBezTo>
                <a:cubicBezTo>
                  <a:pt x="1238806" y="1431637"/>
                  <a:pt x="1215996" y="1421663"/>
                  <a:pt x="1192624" y="1413164"/>
                </a:cubicBezTo>
                <a:cubicBezTo>
                  <a:pt x="1145197" y="1395918"/>
                  <a:pt x="1086128" y="1380697"/>
                  <a:pt x="1040224" y="1357745"/>
                </a:cubicBezTo>
                <a:cubicBezTo>
                  <a:pt x="1025331" y="1350298"/>
                  <a:pt x="1013965" y="1336595"/>
                  <a:pt x="998660" y="1330036"/>
                </a:cubicBezTo>
                <a:cubicBezTo>
                  <a:pt x="981158" y="1322535"/>
                  <a:pt x="961551" y="1321413"/>
                  <a:pt x="943242" y="1316182"/>
                </a:cubicBezTo>
                <a:cubicBezTo>
                  <a:pt x="929200" y="1312170"/>
                  <a:pt x="915533" y="1306945"/>
                  <a:pt x="901679" y="1302327"/>
                </a:cubicBezTo>
                <a:cubicBezTo>
                  <a:pt x="892442" y="1293091"/>
                  <a:pt x="885310" y="1281099"/>
                  <a:pt x="873969" y="1274618"/>
                </a:cubicBezTo>
                <a:cubicBezTo>
                  <a:pt x="816547" y="1241805"/>
                  <a:pt x="813369" y="1254585"/>
                  <a:pt x="763133" y="1233055"/>
                </a:cubicBezTo>
                <a:cubicBezTo>
                  <a:pt x="661700" y="1189584"/>
                  <a:pt x="754473" y="1217034"/>
                  <a:pt x="652297" y="1191491"/>
                </a:cubicBezTo>
                <a:cubicBezTo>
                  <a:pt x="638442" y="1177636"/>
                  <a:pt x="627036" y="1160795"/>
                  <a:pt x="610733" y="1149927"/>
                </a:cubicBezTo>
                <a:cubicBezTo>
                  <a:pt x="598582" y="1141826"/>
                  <a:pt x="582592" y="1141826"/>
                  <a:pt x="569169" y="1136073"/>
                </a:cubicBezTo>
                <a:cubicBezTo>
                  <a:pt x="404969" y="1065703"/>
                  <a:pt x="651096" y="1115231"/>
                  <a:pt x="236660" y="1094509"/>
                </a:cubicBezTo>
                <a:cubicBezTo>
                  <a:pt x="142451" y="1070957"/>
                  <a:pt x="140002" y="1078860"/>
                  <a:pt x="70406" y="1039091"/>
                </a:cubicBezTo>
                <a:cubicBezTo>
                  <a:pt x="55949" y="1030830"/>
                  <a:pt x="42697" y="1020618"/>
                  <a:pt x="28842" y="1011382"/>
                </a:cubicBezTo>
                <a:cubicBezTo>
                  <a:pt x="19606" y="997527"/>
                  <a:pt x="2057" y="986444"/>
                  <a:pt x="1133" y="969818"/>
                </a:cubicBezTo>
                <a:cubicBezTo>
                  <a:pt x="-2718" y="900498"/>
                  <a:pt x="3574" y="830482"/>
                  <a:pt x="14988" y="762000"/>
                </a:cubicBezTo>
                <a:cubicBezTo>
                  <a:pt x="17725" y="745575"/>
                  <a:pt x="32903" y="733902"/>
                  <a:pt x="42697" y="720436"/>
                </a:cubicBezTo>
                <a:cubicBezTo>
                  <a:pt x="120007" y="614135"/>
                  <a:pt x="98715" y="625805"/>
                  <a:pt x="181242" y="568036"/>
                </a:cubicBezTo>
                <a:cubicBezTo>
                  <a:pt x="208524" y="548938"/>
                  <a:pt x="236660" y="531091"/>
                  <a:pt x="264369" y="512618"/>
                </a:cubicBezTo>
                <a:cubicBezTo>
                  <a:pt x="278224" y="503382"/>
                  <a:pt x="289779" y="488947"/>
                  <a:pt x="305933" y="484909"/>
                </a:cubicBezTo>
                <a:cubicBezTo>
                  <a:pt x="389691" y="463970"/>
                  <a:pt x="343281" y="477078"/>
                  <a:pt x="444479" y="443345"/>
                </a:cubicBezTo>
                <a:cubicBezTo>
                  <a:pt x="458333" y="438727"/>
                  <a:pt x="486042" y="444095"/>
                  <a:pt x="486042" y="429491"/>
                </a:cubicBezTo>
                <a:lnTo>
                  <a:pt x="486042" y="401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179127" y="415636"/>
            <a:ext cx="4337254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7692951" y="5112879"/>
            <a:ext cx="4499048" cy="1791273"/>
          </a:xfrm>
          <a:custGeom>
            <a:avLst/>
            <a:gdLst>
              <a:gd name="connsiteX0" fmla="*/ 2587423 w 2601277"/>
              <a:gd name="connsiteY0" fmla="*/ 27158 h 1791273"/>
              <a:gd name="connsiteX1" fmla="*/ 2587423 w 2601277"/>
              <a:gd name="connsiteY1" fmla="*/ 290395 h 1791273"/>
              <a:gd name="connsiteX2" fmla="*/ 2601277 w 2601277"/>
              <a:gd name="connsiteY2" fmla="*/ 1218649 h 1791273"/>
              <a:gd name="connsiteX3" fmla="*/ 2587423 w 2601277"/>
              <a:gd name="connsiteY3" fmla="*/ 1758977 h 1791273"/>
              <a:gd name="connsiteX4" fmla="*/ 2559714 w 2601277"/>
              <a:gd name="connsiteY4" fmla="*/ 1731267 h 1791273"/>
              <a:gd name="connsiteX5" fmla="*/ 2185641 w 2601277"/>
              <a:gd name="connsiteY5" fmla="*/ 1745122 h 1791273"/>
              <a:gd name="connsiteX6" fmla="*/ 218296 w 2601277"/>
              <a:gd name="connsiteY6" fmla="*/ 1731267 h 1791273"/>
              <a:gd name="connsiteX7" fmla="*/ 52041 w 2601277"/>
              <a:gd name="connsiteY7" fmla="*/ 1731267 h 1791273"/>
              <a:gd name="connsiteX8" fmla="*/ 246005 w 2601277"/>
              <a:gd name="connsiteY8" fmla="*/ 1592722 h 1791273"/>
              <a:gd name="connsiteX9" fmla="*/ 398405 w 2601277"/>
              <a:gd name="connsiteY9" fmla="*/ 1260213 h 1791273"/>
              <a:gd name="connsiteX10" fmla="*/ 52041 w 2601277"/>
              <a:gd name="connsiteY10" fmla="*/ 567486 h 1791273"/>
              <a:gd name="connsiteX11" fmla="*/ 246005 w 2601277"/>
              <a:gd name="connsiteY11" fmla="*/ 803013 h 1791273"/>
              <a:gd name="connsiteX12" fmla="*/ 412259 w 2601277"/>
              <a:gd name="connsiteY12" fmla="*/ 1190940 h 1791273"/>
              <a:gd name="connsiteX13" fmla="*/ 121314 w 2601277"/>
              <a:gd name="connsiteY13" fmla="*/ 318104 h 1791273"/>
              <a:gd name="connsiteX14" fmla="*/ 315277 w 2601277"/>
              <a:gd name="connsiteY14" fmla="*/ 719886 h 1791273"/>
              <a:gd name="connsiteX15" fmla="*/ 467677 w 2601277"/>
              <a:gd name="connsiteY15" fmla="*/ 1190940 h 1791273"/>
              <a:gd name="connsiteX16" fmla="*/ 287568 w 2601277"/>
              <a:gd name="connsiteY16" fmla="*/ 276540 h 1791273"/>
              <a:gd name="connsiteX17" fmla="*/ 439968 w 2601277"/>
              <a:gd name="connsiteY17" fmla="*/ 733740 h 1791273"/>
              <a:gd name="connsiteX18" fmla="*/ 481532 w 2601277"/>
              <a:gd name="connsiteY18" fmla="*/ 1052395 h 1791273"/>
              <a:gd name="connsiteX19" fmla="*/ 453823 w 2601277"/>
              <a:gd name="connsiteY19" fmla="*/ 179558 h 1791273"/>
              <a:gd name="connsiteX20" fmla="*/ 523096 w 2601277"/>
              <a:gd name="connsiteY20" fmla="*/ 595195 h 1791273"/>
              <a:gd name="connsiteX21" fmla="*/ 550805 w 2601277"/>
              <a:gd name="connsiteY21" fmla="*/ 1010831 h 1791273"/>
              <a:gd name="connsiteX22" fmla="*/ 564659 w 2601277"/>
              <a:gd name="connsiteY22" fmla="*/ 387377 h 1791273"/>
              <a:gd name="connsiteX23" fmla="*/ 633932 w 2601277"/>
              <a:gd name="connsiteY23" fmla="*/ 858431 h 1791273"/>
              <a:gd name="connsiteX24" fmla="*/ 661641 w 2601277"/>
              <a:gd name="connsiteY24" fmla="*/ 165704 h 1791273"/>
              <a:gd name="connsiteX25" fmla="*/ 703205 w 2601277"/>
              <a:gd name="connsiteY25" fmla="*/ 858431 h 1791273"/>
              <a:gd name="connsiteX26" fmla="*/ 786332 w 2601277"/>
              <a:gd name="connsiteY26" fmla="*/ 664467 h 1791273"/>
              <a:gd name="connsiteX27" fmla="*/ 869459 w 2601277"/>
              <a:gd name="connsiteY27" fmla="*/ 207267 h 1791273"/>
              <a:gd name="connsiteX28" fmla="*/ 841750 w 2601277"/>
              <a:gd name="connsiteY28" fmla="*/ 761449 h 1791273"/>
              <a:gd name="connsiteX29" fmla="*/ 772477 w 2601277"/>
              <a:gd name="connsiteY29" fmla="*/ 996977 h 1791273"/>
              <a:gd name="connsiteX30" fmla="*/ 966441 w 2601277"/>
              <a:gd name="connsiteY30" fmla="*/ 498213 h 1791273"/>
              <a:gd name="connsiteX31" fmla="*/ 897168 w 2601277"/>
              <a:gd name="connsiteY31" fmla="*/ 899995 h 1791273"/>
              <a:gd name="connsiteX32" fmla="*/ 1104987 w 2601277"/>
              <a:gd name="connsiteY32" fmla="*/ 359667 h 1791273"/>
              <a:gd name="connsiteX33" fmla="*/ 1104987 w 2601277"/>
              <a:gd name="connsiteY33" fmla="*/ 719886 h 1791273"/>
              <a:gd name="connsiteX34" fmla="*/ 1201968 w 2601277"/>
              <a:gd name="connsiteY34" fmla="*/ 1024686 h 1791273"/>
              <a:gd name="connsiteX35" fmla="*/ 1257387 w 2601277"/>
              <a:gd name="connsiteY35" fmla="*/ 318104 h 1791273"/>
              <a:gd name="connsiteX36" fmla="*/ 1340514 w 2601277"/>
              <a:gd name="connsiteY36" fmla="*/ 789158 h 1791273"/>
              <a:gd name="connsiteX37" fmla="*/ 1340514 w 2601277"/>
              <a:gd name="connsiteY37" fmla="*/ 1080104 h 1791273"/>
              <a:gd name="connsiteX38" fmla="*/ 1479059 w 2601277"/>
              <a:gd name="connsiteY38" fmla="*/ 498213 h 1791273"/>
              <a:gd name="connsiteX39" fmla="*/ 1492914 w 2601277"/>
              <a:gd name="connsiteY39" fmla="*/ 913849 h 1791273"/>
              <a:gd name="connsiteX40" fmla="*/ 1589896 w 2601277"/>
              <a:gd name="connsiteY40" fmla="*/ 1135522 h 1791273"/>
              <a:gd name="connsiteX41" fmla="*/ 1686877 w 2601277"/>
              <a:gd name="connsiteY41" fmla="*/ 304249 h 1791273"/>
              <a:gd name="connsiteX42" fmla="*/ 1700732 w 2601277"/>
              <a:gd name="connsiteY42" fmla="*/ 913849 h 1791273"/>
              <a:gd name="connsiteX43" fmla="*/ 1700732 w 2601277"/>
              <a:gd name="connsiteY43" fmla="*/ 1093958 h 1791273"/>
              <a:gd name="connsiteX44" fmla="*/ 1756150 w 2601277"/>
              <a:gd name="connsiteY44" fmla="*/ 470504 h 1791273"/>
              <a:gd name="connsiteX45" fmla="*/ 1839277 w 2601277"/>
              <a:gd name="connsiteY45" fmla="*/ 1024686 h 1791273"/>
              <a:gd name="connsiteX46" fmla="*/ 1866987 w 2601277"/>
              <a:gd name="connsiteY46" fmla="*/ 941558 h 1791273"/>
              <a:gd name="connsiteX47" fmla="*/ 1880841 w 2601277"/>
              <a:gd name="connsiteY47" fmla="*/ 539777 h 1791273"/>
              <a:gd name="connsiteX48" fmla="*/ 1936259 w 2601277"/>
              <a:gd name="connsiteY48" fmla="*/ 816867 h 1791273"/>
              <a:gd name="connsiteX49" fmla="*/ 2005532 w 2601277"/>
              <a:gd name="connsiteY49" fmla="*/ 969267 h 1791273"/>
              <a:gd name="connsiteX50" fmla="*/ 2033241 w 2601277"/>
              <a:gd name="connsiteY50" fmla="*/ 442795 h 1791273"/>
              <a:gd name="connsiteX51" fmla="*/ 2074805 w 2601277"/>
              <a:gd name="connsiteY51" fmla="*/ 858431 h 1791273"/>
              <a:gd name="connsiteX52" fmla="*/ 2144077 w 2601277"/>
              <a:gd name="connsiteY52" fmla="*/ 941558 h 1791273"/>
              <a:gd name="connsiteX53" fmla="*/ 2157932 w 2601277"/>
              <a:gd name="connsiteY53" fmla="*/ 553631 h 1791273"/>
              <a:gd name="connsiteX54" fmla="*/ 2185641 w 2601277"/>
              <a:gd name="connsiteY54" fmla="*/ 913849 h 1791273"/>
              <a:gd name="connsiteX55" fmla="*/ 2227205 w 2601277"/>
              <a:gd name="connsiteY55" fmla="*/ 401231 h 1791273"/>
              <a:gd name="connsiteX56" fmla="*/ 2254914 w 2601277"/>
              <a:gd name="connsiteY56" fmla="*/ 581340 h 1791273"/>
              <a:gd name="connsiteX57" fmla="*/ 2254914 w 2601277"/>
              <a:gd name="connsiteY57" fmla="*/ 983122 h 1791273"/>
              <a:gd name="connsiteX58" fmla="*/ 2365750 w 2601277"/>
              <a:gd name="connsiteY58" fmla="*/ 401231 h 1791273"/>
              <a:gd name="connsiteX59" fmla="*/ 2365750 w 2601277"/>
              <a:gd name="connsiteY59" fmla="*/ 816867 h 1791273"/>
              <a:gd name="connsiteX60" fmla="*/ 2407314 w 2601277"/>
              <a:gd name="connsiteY60" fmla="*/ 1080104 h 1791273"/>
              <a:gd name="connsiteX61" fmla="*/ 2435023 w 2601277"/>
              <a:gd name="connsiteY61" fmla="*/ 373522 h 1791273"/>
              <a:gd name="connsiteX62" fmla="*/ 2448877 w 2601277"/>
              <a:gd name="connsiteY62" fmla="*/ 636758 h 1791273"/>
              <a:gd name="connsiteX63" fmla="*/ 2490441 w 2601277"/>
              <a:gd name="connsiteY63" fmla="*/ 886140 h 1791273"/>
              <a:gd name="connsiteX64" fmla="*/ 2545859 w 2601277"/>
              <a:gd name="connsiteY64" fmla="*/ 234977 h 1791273"/>
              <a:gd name="connsiteX65" fmla="*/ 2545859 w 2601277"/>
              <a:gd name="connsiteY65" fmla="*/ 719886 h 1791273"/>
              <a:gd name="connsiteX66" fmla="*/ 2559714 w 2601277"/>
              <a:gd name="connsiteY66" fmla="*/ 844577 h 1791273"/>
              <a:gd name="connsiteX67" fmla="*/ 2587423 w 2601277"/>
              <a:gd name="connsiteY67" fmla="*/ 27158 h 17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01277" h="1791273">
                <a:moveTo>
                  <a:pt x="2587423" y="27158"/>
                </a:moveTo>
                <a:cubicBezTo>
                  <a:pt x="2592041" y="-65206"/>
                  <a:pt x="2585114" y="91813"/>
                  <a:pt x="2587423" y="290395"/>
                </a:cubicBezTo>
                <a:cubicBezTo>
                  <a:pt x="2589732" y="488977"/>
                  <a:pt x="2601277" y="973885"/>
                  <a:pt x="2601277" y="1218649"/>
                </a:cubicBezTo>
                <a:cubicBezTo>
                  <a:pt x="2601277" y="1463413"/>
                  <a:pt x="2594350" y="1673541"/>
                  <a:pt x="2587423" y="1758977"/>
                </a:cubicBezTo>
                <a:cubicBezTo>
                  <a:pt x="2580496" y="1844413"/>
                  <a:pt x="2626677" y="1733576"/>
                  <a:pt x="2559714" y="1731267"/>
                </a:cubicBezTo>
                <a:lnTo>
                  <a:pt x="2185641" y="1745122"/>
                </a:lnTo>
                <a:lnTo>
                  <a:pt x="218296" y="1731267"/>
                </a:lnTo>
                <a:cubicBezTo>
                  <a:pt x="-137304" y="1728958"/>
                  <a:pt x="47423" y="1754358"/>
                  <a:pt x="52041" y="1731267"/>
                </a:cubicBezTo>
                <a:cubicBezTo>
                  <a:pt x="56659" y="1708176"/>
                  <a:pt x="188278" y="1671231"/>
                  <a:pt x="246005" y="1592722"/>
                </a:cubicBezTo>
                <a:cubicBezTo>
                  <a:pt x="303732" y="1514213"/>
                  <a:pt x="430732" y="1431086"/>
                  <a:pt x="398405" y="1260213"/>
                </a:cubicBezTo>
                <a:cubicBezTo>
                  <a:pt x="366078" y="1089340"/>
                  <a:pt x="77441" y="643686"/>
                  <a:pt x="52041" y="567486"/>
                </a:cubicBezTo>
                <a:cubicBezTo>
                  <a:pt x="26641" y="491286"/>
                  <a:pt x="185969" y="699104"/>
                  <a:pt x="246005" y="803013"/>
                </a:cubicBezTo>
                <a:cubicBezTo>
                  <a:pt x="306041" y="906922"/>
                  <a:pt x="433041" y="1271758"/>
                  <a:pt x="412259" y="1190940"/>
                </a:cubicBezTo>
                <a:cubicBezTo>
                  <a:pt x="391477" y="1110122"/>
                  <a:pt x="137478" y="396613"/>
                  <a:pt x="121314" y="318104"/>
                </a:cubicBezTo>
                <a:cubicBezTo>
                  <a:pt x="105150" y="239595"/>
                  <a:pt x="257550" y="574413"/>
                  <a:pt x="315277" y="719886"/>
                </a:cubicBezTo>
                <a:cubicBezTo>
                  <a:pt x="373004" y="865359"/>
                  <a:pt x="472295" y="1264831"/>
                  <a:pt x="467677" y="1190940"/>
                </a:cubicBezTo>
                <a:cubicBezTo>
                  <a:pt x="463059" y="1117049"/>
                  <a:pt x="292186" y="352740"/>
                  <a:pt x="287568" y="276540"/>
                </a:cubicBezTo>
                <a:cubicBezTo>
                  <a:pt x="282950" y="200340"/>
                  <a:pt x="407641" y="604431"/>
                  <a:pt x="439968" y="733740"/>
                </a:cubicBezTo>
                <a:cubicBezTo>
                  <a:pt x="472295" y="863049"/>
                  <a:pt x="479223" y="1144759"/>
                  <a:pt x="481532" y="1052395"/>
                </a:cubicBezTo>
                <a:cubicBezTo>
                  <a:pt x="483841" y="960031"/>
                  <a:pt x="446896" y="255758"/>
                  <a:pt x="453823" y="179558"/>
                </a:cubicBezTo>
                <a:cubicBezTo>
                  <a:pt x="460750" y="103358"/>
                  <a:pt x="506932" y="456650"/>
                  <a:pt x="523096" y="595195"/>
                </a:cubicBezTo>
                <a:cubicBezTo>
                  <a:pt x="539260" y="733740"/>
                  <a:pt x="543878" y="1045467"/>
                  <a:pt x="550805" y="1010831"/>
                </a:cubicBezTo>
                <a:cubicBezTo>
                  <a:pt x="557732" y="976195"/>
                  <a:pt x="550805" y="412777"/>
                  <a:pt x="564659" y="387377"/>
                </a:cubicBezTo>
                <a:cubicBezTo>
                  <a:pt x="578513" y="361977"/>
                  <a:pt x="617768" y="895377"/>
                  <a:pt x="633932" y="858431"/>
                </a:cubicBezTo>
                <a:cubicBezTo>
                  <a:pt x="650096" y="821485"/>
                  <a:pt x="650096" y="165704"/>
                  <a:pt x="661641" y="165704"/>
                </a:cubicBezTo>
                <a:cubicBezTo>
                  <a:pt x="673186" y="165704"/>
                  <a:pt x="682423" y="775304"/>
                  <a:pt x="703205" y="858431"/>
                </a:cubicBezTo>
                <a:cubicBezTo>
                  <a:pt x="723987" y="941558"/>
                  <a:pt x="758623" y="772994"/>
                  <a:pt x="786332" y="664467"/>
                </a:cubicBezTo>
                <a:cubicBezTo>
                  <a:pt x="814041" y="555940"/>
                  <a:pt x="860223" y="191103"/>
                  <a:pt x="869459" y="207267"/>
                </a:cubicBezTo>
                <a:cubicBezTo>
                  <a:pt x="878695" y="223431"/>
                  <a:pt x="857914" y="629831"/>
                  <a:pt x="841750" y="761449"/>
                </a:cubicBezTo>
                <a:cubicBezTo>
                  <a:pt x="825586" y="893067"/>
                  <a:pt x="751695" y="1040850"/>
                  <a:pt x="772477" y="996977"/>
                </a:cubicBezTo>
                <a:cubicBezTo>
                  <a:pt x="793259" y="953104"/>
                  <a:pt x="945659" y="514377"/>
                  <a:pt x="966441" y="498213"/>
                </a:cubicBezTo>
                <a:cubicBezTo>
                  <a:pt x="987223" y="482049"/>
                  <a:pt x="874077" y="923086"/>
                  <a:pt x="897168" y="899995"/>
                </a:cubicBezTo>
                <a:cubicBezTo>
                  <a:pt x="920259" y="876904"/>
                  <a:pt x="1070351" y="389685"/>
                  <a:pt x="1104987" y="359667"/>
                </a:cubicBezTo>
                <a:cubicBezTo>
                  <a:pt x="1139623" y="329649"/>
                  <a:pt x="1088824" y="609050"/>
                  <a:pt x="1104987" y="719886"/>
                </a:cubicBezTo>
                <a:cubicBezTo>
                  <a:pt x="1121150" y="830722"/>
                  <a:pt x="1176568" y="1091650"/>
                  <a:pt x="1201968" y="1024686"/>
                </a:cubicBezTo>
                <a:cubicBezTo>
                  <a:pt x="1227368" y="957722"/>
                  <a:pt x="1234296" y="357359"/>
                  <a:pt x="1257387" y="318104"/>
                </a:cubicBezTo>
                <a:cubicBezTo>
                  <a:pt x="1280478" y="278849"/>
                  <a:pt x="1326660" y="662158"/>
                  <a:pt x="1340514" y="789158"/>
                </a:cubicBezTo>
                <a:cubicBezTo>
                  <a:pt x="1354368" y="916158"/>
                  <a:pt x="1317423" y="1128595"/>
                  <a:pt x="1340514" y="1080104"/>
                </a:cubicBezTo>
                <a:cubicBezTo>
                  <a:pt x="1363605" y="1031613"/>
                  <a:pt x="1453659" y="525922"/>
                  <a:pt x="1479059" y="498213"/>
                </a:cubicBezTo>
                <a:cubicBezTo>
                  <a:pt x="1504459" y="470504"/>
                  <a:pt x="1474441" y="807631"/>
                  <a:pt x="1492914" y="913849"/>
                </a:cubicBezTo>
                <a:cubicBezTo>
                  <a:pt x="1511387" y="1020067"/>
                  <a:pt x="1557569" y="1237122"/>
                  <a:pt x="1589896" y="1135522"/>
                </a:cubicBezTo>
                <a:cubicBezTo>
                  <a:pt x="1622223" y="1033922"/>
                  <a:pt x="1668404" y="341194"/>
                  <a:pt x="1686877" y="304249"/>
                </a:cubicBezTo>
                <a:cubicBezTo>
                  <a:pt x="1705350" y="267304"/>
                  <a:pt x="1698423" y="782231"/>
                  <a:pt x="1700732" y="913849"/>
                </a:cubicBezTo>
                <a:cubicBezTo>
                  <a:pt x="1703041" y="1045467"/>
                  <a:pt x="1691496" y="1167849"/>
                  <a:pt x="1700732" y="1093958"/>
                </a:cubicBezTo>
                <a:cubicBezTo>
                  <a:pt x="1709968" y="1020067"/>
                  <a:pt x="1733059" y="482049"/>
                  <a:pt x="1756150" y="470504"/>
                </a:cubicBezTo>
                <a:cubicBezTo>
                  <a:pt x="1779241" y="458959"/>
                  <a:pt x="1820804" y="946177"/>
                  <a:pt x="1839277" y="1024686"/>
                </a:cubicBezTo>
                <a:cubicBezTo>
                  <a:pt x="1857750" y="1103195"/>
                  <a:pt x="1860060" y="1022376"/>
                  <a:pt x="1866987" y="941558"/>
                </a:cubicBezTo>
                <a:cubicBezTo>
                  <a:pt x="1873914" y="860740"/>
                  <a:pt x="1869296" y="560559"/>
                  <a:pt x="1880841" y="539777"/>
                </a:cubicBezTo>
                <a:cubicBezTo>
                  <a:pt x="1892386" y="518995"/>
                  <a:pt x="1915477" y="745285"/>
                  <a:pt x="1936259" y="816867"/>
                </a:cubicBezTo>
                <a:cubicBezTo>
                  <a:pt x="1957041" y="888449"/>
                  <a:pt x="1989368" y="1031612"/>
                  <a:pt x="2005532" y="969267"/>
                </a:cubicBezTo>
                <a:cubicBezTo>
                  <a:pt x="2021696" y="906922"/>
                  <a:pt x="2021696" y="461268"/>
                  <a:pt x="2033241" y="442795"/>
                </a:cubicBezTo>
                <a:cubicBezTo>
                  <a:pt x="2044786" y="424322"/>
                  <a:pt x="2056332" y="775304"/>
                  <a:pt x="2074805" y="858431"/>
                </a:cubicBezTo>
                <a:cubicBezTo>
                  <a:pt x="2093278" y="941558"/>
                  <a:pt x="2130223" y="992358"/>
                  <a:pt x="2144077" y="941558"/>
                </a:cubicBezTo>
                <a:cubicBezTo>
                  <a:pt x="2157931" y="890758"/>
                  <a:pt x="2151005" y="558249"/>
                  <a:pt x="2157932" y="553631"/>
                </a:cubicBezTo>
                <a:cubicBezTo>
                  <a:pt x="2164859" y="549013"/>
                  <a:pt x="2174095" y="939249"/>
                  <a:pt x="2185641" y="913849"/>
                </a:cubicBezTo>
                <a:cubicBezTo>
                  <a:pt x="2197187" y="888449"/>
                  <a:pt x="2215660" y="456649"/>
                  <a:pt x="2227205" y="401231"/>
                </a:cubicBezTo>
                <a:cubicBezTo>
                  <a:pt x="2238750" y="345813"/>
                  <a:pt x="2250296" y="484358"/>
                  <a:pt x="2254914" y="581340"/>
                </a:cubicBezTo>
                <a:cubicBezTo>
                  <a:pt x="2259532" y="678322"/>
                  <a:pt x="2236441" y="1013140"/>
                  <a:pt x="2254914" y="983122"/>
                </a:cubicBezTo>
                <a:cubicBezTo>
                  <a:pt x="2273387" y="953104"/>
                  <a:pt x="2347277" y="428940"/>
                  <a:pt x="2365750" y="401231"/>
                </a:cubicBezTo>
                <a:cubicBezTo>
                  <a:pt x="2384223" y="373522"/>
                  <a:pt x="2358823" y="703722"/>
                  <a:pt x="2365750" y="816867"/>
                </a:cubicBezTo>
                <a:cubicBezTo>
                  <a:pt x="2372677" y="930013"/>
                  <a:pt x="2395769" y="1153995"/>
                  <a:pt x="2407314" y="1080104"/>
                </a:cubicBezTo>
                <a:cubicBezTo>
                  <a:pt x="2418859" y="1006213"/>
                  <a:pt x="2428096" y="447413"/>
                  <a:pt x="2435023" y="373522"/>
                </a:cubicBezTo>
                <a:cubicBezTo>
                  <a:pt x="2441950" y="299631"/>
                  <a:pt x="2439641" y="551322"/>
                  <a:pt x="2448877" y="636758"/>
                </a:cubicBezTo>
                <a:cubicBezTo>
                  <a:pt x="2458113" y="722194"/>
                  <a:pt x="2474277" y="953103"/>
                  <a:pt x="2490441" y="886140"/>
                </a:cubicBezTo>
                <a:cubicBezTo>
                  <a:pt x="2506605" y="819177"/>
                  <a:pt x="2536623" y="262686"/>
                  <a:pt x="2545859" y="234977"/>
                </a:cubicBezTo>
                <a:cubicBezTo>
                  <a:pt x="2555095" y="207268"/>
                  <a:pt x="2543550" y="618286"/>
                  <a:pt x="2545859" y="719886"/>
                </a:cubicBezTo>
                <a:cubicBezTo>
                  <a:pt x="2548168" y="821486"/>
                  <a:pt x="2552787" y="957723"/>
                  <a:pt x="2559714" y="844577"/>
                </a:cubicBezTo>
                <a:cubicBezTo>
                  <a:pt x="2566641" y="731432"/>
                  <a:pt x="2582805" y="119522"/>
                  <a:pt x="2587423" y="27158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719967" y="6081608"/>
            <a:ext cx="4711679" cy="781646"/>
          </a:xfrm>
          <a:custGeom>
            <a:avLst/>
            <a:gdLst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342544 w 4503026"/>
              <a:gd name="connsiteY6" fmla="*/ 637847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3026" h="781646">
                <a:moveTo>
                  <a:pt x="19925" y="83665"/>
                </a:moveTo>
                <a:cubicBezTo>
                  <a:pt x="-5475" y="134465"/>
                  <a:pt x="-7784" y="319192"/>
                  <a:pt x="19925" y="402319"/>
                </a:cubicBezTo>
                <a:cubicBezTo>
                  <a:pt x="47634" y="485446"/>
                  <a:pt x="123835" y="522392"/>
                  <a:pt x="186180" y="582428"/>
                </a:cubicBezTo>
                <a:cubicBezTo>
                  <a:pt x="248525" y="642464"/>
                  <a:pt x="315489" y="730210"/>
                  <a:pt x="393998" y="762537"/>
                </a:cubicBezTo>
                <a:cubicBezTo>
                  <a:pt x="472507" y="794864"/>
                  <a:pt x="657235" y="776392"/>
                  <a:pt x="657235" y="776392"/>
                </a:cubicBezTo>
                <a:lnTo>
                  <a:pt x="4134725" y="776392"/>
                </a:lnTo>
                <a:cubicBezTo>
                  <a:pt x="4748943" y="753301"/>
                  <a:pt x="4284817" y="693265"/>
                  <a:pt x="4342544" y="637847"/>
                </a:cubicBezTo>
                <a:cubicBezTo>
                  <a:pt x="4400271" y="582429"/>
                  <a:pt x="4455689" y="503920"/>
                  <a:pt x="4481089" y="443883"/>
                </a:cubicBezTo>
                <a:cubicBezTo>
                  <a:pt x="4506489" y="383846"/>
                  <a:pt x="4494944" y="333046"/>
                  <a:pt x="4494944" y="277628"/>
                </a:cubicBezTo>
                <a:cubicBezTo>
                  <a:pt x="4494944" y="222210"/>
                  <a:pt x="4520344" y="139083"/>
                  <a:pt x="4481089" y="111374"/>
                </a:cubicBezTo>
                <a:cubicBezTo>
                  <a:pt x="4441834" y="83665"/>
                  <a:pt x="4381798" y="120610"/>
                  <a:pt x="4259416" y="111374"/>
                </a:cubicBezTo>
                <a:cubicBezTo>
                  <a:pt x="4137034" y="102138"/>
                  <a:pt x="3940762" y="60574"/>
                  <a:pt x="3746798" y="55956"/>
                </a:cubicBezTo>
                <a:cubicBezTo>
                  <a:pt x="3552835" y="51338"/>
                  <a:pt x="3284980" y="92901"/>
                  <a:pt x="3095635" y="83665"/>
                </a:cubicBezTo>
                <a:cubicBezTo>
                  <a:pt x="2906290" y="74429"/>
                  <a:pt x="2779289" y="-1772"/>
                  <a:pt x="2610725" y="537"/>
                </a:cubicBezTo>
                <a:cubicBezTo>
                  <a:pt x="2442161" y="2846"/>
                  <a:pt x="2345180" y="97519"/>
                  <a:pt x="2084253" y="97519"/>
                </a:cubicBezTo>
                <a:cubicBezTo>
                  <a:pt x="1823326" y="97519"/>
                  <a:pt x="1296853" y="7464"/>
                  <a:pt x="1045162" y="537"/>
                </a:cubicBezTo>
                <a:cubicBezTo>
                  <a:pt x="793471" y="-6390"/>
                  <a:pt x="574107" y="55956"/>
                  <a:pt x="574107" y="55956"/>
                </a:cubicBezTo>
                <a:cubicBezTo>
                  <a:pt x="428634" y="72120"/>
                  <a:pt x="271616" y="90592"/>
                  <a:pt x="172325" y="97519"/>
                </a:cubicBezTo>
                <a:cubicBezTo>
                  <a:pt x="73034" y="104446"/>
                  <a:pt x="45325" y="32865"/>
                  <a:pt x="19925" y="83665"/>
                </a:cubicBez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567609" y="4509120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 flipH="1">
            <a:off x="7891587" y="4499296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rot="3355655">
            <a:off x="4142338" y="4897311"/>
            <a:ext cx="1584176" cy="2062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87688" y="446573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47728" y="4028610"/>
            <a:ext cx="0" cy="1234956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58815" y="3605950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14449" y="449929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07788" y="4954219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59896" y="5402738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63587" y="5606243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76120" y="567547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92144" y="5362789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52184" y="4954219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68208" y="4646088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12647" y="3567998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647435" y="3970523"/>
            <a:ext cx="0" cy="120089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048328" y="449929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775252" y="332657"/>
            <a:ext cx="864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Oh no! The bridge has broken and little billy goat has fallen in the river.</a:t>
            </a:r>
          </a:p>
        </p:txBody>
      </p:sp>
      <p:sp>
        <p:nvSpPr>
          <p:cNvPr id="32" name="Rectangle 31"/>
          <p:cNvSpPr/>
          <p:nvPr/>
        </p:nvSpPr>
        <p:spPr>
          <a:xfrm rot="18244345" flipH="1">
            <a:off x="6769177" y="5009777"/>
            <a:ext cx="1584176" cy="2062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999656" y="3429000"/>
            <a:ext cx="1152128" cy="1402208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8201378" y="3398920"/>
            <a:ext cx="1152128" cy="1402208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 descr="\\eschdata\emmawa$\pngfuel.com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818" y="5051220"/>
            <a:ext cx="1688075" cy="16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/>
          <p:cNvSpPr/>
          <p:nvPr/>
        </p:nvSpPr>
        <p:spPr>
          <a:xfrm>
            <a:off x="5672920" y="6346209"/>
            <a:ext cx="1241947" cy="477672"/>
          </a:xfrm>
          <a:custGeom>
            <a:avLst/>
            <a:gdLst>
              <a:gd name="connsiteX0" fmla="*/ 27296 w 1241947"/>
              <a:gd name="connsiteY0" fmla="*/ 54591 h 477672"/>
              <a:gd name="connsiteX1" fmla="*/ 27296 w 1241947"/>
              <a:gd name="connsiteY1" fmla="*/ 54591 h 477672"/>
              <a:gd name="connsiteX2" fmla="*/ 614150 w 1241947"/>
              <a:gd name="connsiteY2" fmla="*/ 95534 h 477672"/>
              <a:gd name="connsiteX3" fmla="*/ 968991 w 1241947"/>
              <a:gd name="connsiteY3" fmla="*/ 0 h 477672"/>
              <a:gd name="connsiteX4" fmla="*/ 1241947 w 1241947"/>
              <a:gd name="connsiteY4" fmla="*/ 122830 h 477672"/>
              <a:gd name="connsiteX5" fmla="*/ 1241947 w 1241947"/>
              <a:gd name="connsiteY5" fmla="*/ 477672 h 477672"/>
              <a:gd name="connsiteX6" fmla="*/ 668741 w 1241947"/>
              <a:gd name="connsiteY6" fmla="*/ 423081 h 477672"/>
              <a:gd name="connsiteX7" fmla="*/ 54591 w 1241947"/>
              <a:gd name="connsiteY7" fmla="*/ 436728 h 477672"/>
              <a:gd name="connsiteX8" fmla="*/ 0 w 1241947"/>
              <a:gd name="connsiteY8" fmla="*/ 177421 h 477672"/>
              <a:gd name="connsiteX9" fmla="*/ 27296 w 1241947"/>
              <a:gd name="connsiteY9" fmla="*/ 54591 h 47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947" h="477672">
                <a:moveTo>
                  <a:pt x="27296" y="54591"/>
                </a:moveTo>
                <a:lnTo>
                  <a:pt x="27296" y="54591"/>
                </a:lnTo>
                <a:lnTo>
                  <a:pt x="614150" y="95534"/>
                </a:lnTo>
                <a:lnTo>
                  <a:pt x="968991" y="0"/>
                </a:lnTo>
                <a:lnTo>
                  <a:pt x="1241947" y="122830"/>
                </a:lnTo>
                <a:lnTo>
                  <a:pt x="1241947" y="477672"/>
                </a:lnTo>
                <a:lnTo>
                  <a:pt x="668741" y="423081"/>
                </a:lnTo>
                <a:lnTo>
                  <a:pt x="54591" y="436728"/>
                </a:lnTo>
                <a:lnTo>
                  <a:pt x="0" y="177421"/>
                </a:lnTo>
                <a:lnTo>
                  <a:pt x="27296" y="54591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>
            <a:off x="5700215" y="6243844"/>
            <a:ext cx="1272654" cy="185016"/>
          </a:xfrm>
          <a:custGeom>
            <a:avLst/>
            <a:gdLst>
              <a:gd name="connsiteX0" fmla="*/ 0 w 1272654"/>
              <a:gd name="connsiteY0" fmla="*/ 102365 h 185016"/>
              <a:gd name="connsiteX1" fmla="*/ 272955 w 1272654"/>
              <a:gd name="connsiteY1" fmla="*/ 184252 h 185016"/>
              <a:gd name="connsiteX2" fmla="*/ 559558 w 1272654"/>
              <a:gd name="connsiteY2" fmla="*/ 143308 h 185016"/>
              <a:gd name="connsiteX3" fmla="*/ 764275 w 1272654"/>
              <a:gd name="connsiteY3" fmla="*/ 143308 h 185016"/>
              <a:gd name="connsiteX4" fmla="*/ 1105469 w 1272654"/>
              <a:gd name="connsiteY4" fmla="*/ 6831 h 185016"/>
              <a:gd name="connsiteX5" fmla="*/ 1255594 w 1272654"/>
              <a:gd name="connsiteY5" fmla="*/ 20478 h 185016"/>
              <a:gd name="connsiteX6" fmla="*/ 1269242 w 1272654"/>
              <a:gd name="connsiteY6" fmla="*/ 20478 h 185016"/>
              <a:gd name="connsiteX7" fmla="*/ 1269242 w 1272654"/>
              <a:gd name="connsiteY7" fmla="*/ 20478 h 18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654" h="185016">
                <a:moveTo>
                  <a:pt x="0" y="102365"/>
                </a:moveTo>
                <a:cubicBezTo>
                  <a:pt x="89847" y="139896"/>
                  <a:pt x="179695" y="177428"/>
                  <a:pt x="272955" y="184252"/>
                </a:cubicBezTo>
                <a:cubicBezTo>
                  <a:pt x="366215" y="191076"/>
                  <a:pt x="477671" y="150132"/>
                  <a:pt x="559558" y="143308"/>
                </a:cubicBezTo>
                <a:cubicBezTo>
                  <a:pt x="641445" y="136484"/>
                  <a:pt x="673290" y="166054"/>
                  <a:pt x="764275" y="143308"/>
                </a:cubicBezTo>
                <a:cubicBezTo>
                  <a:pt x="855260" y="120562"/>
                  <a:pt x="1023583" y="27303"/>
                  <a:pt x="1105469" y="6831"/>
                </a:cubicBezTo>
                <a:cubicBezTo>
                  <a:pt x="1187355" y="-13641"/>
                  <a:pt x="1228299" y="18203"/>
                  <a:pt x="1255594" y="20478"/>
                </a:cubicBezTo>
                <a:cubicBezTo>
                  <a:pt x="1282890" y="22752"/>
                  <a:pt x="1269242" y="20478"/>
                  <a:pt x="1269242" y="20478"/>
                </a:cubicBezTo>
                <a:lnTo>
                  <a:pt x="1269242" y="2047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56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-66674" y="5263567"/>
            <a:ext cx="7242796" cy="1600591"/>
          </a:xfrm>
          <a:custGeom>
            <a:avLst/>
            <a:gdLst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405466 w 2814663"/>
              <a:gd name="connsiteY50" fmla="*/ 1136073 h 2015066"/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17539 w 2814663"/>
              <a:gd name="connsiteY50" fmla="*/ 1052945 h 2015066"/>
              <a:gd name="connsiteX0" fmla="*/ 17539 w 2814663"/>
              <a:gd name="connsiteY0" fmla="*/ 693889 h 1600591"/>
              <a:gd name="connsiteX1" fmla="*/ 31393 w 2814663"/>
              <a:gd name="connsiteY1" fmla="*/ 319816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7539 w 2814663"/>
              <a:gd name="connsiteY0" fmla="*/ 693889 h 1600591"/>
              <a:gd name="connsiteX1" fmla="*/ 3684 w 2814663"/>
              <a:gd name="connsiteY1" fmla="*/ 638471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6183 w 2813307"/>
              <a:gd name="connsiteY0" fmla="*/ 693889 h 1600591"/>
              <a:gd name="connsiteX1" fmla="*/ 2328 w 2813307"/>
              <a:gd name="connsiteY1" fmla="*/ 638471 h 1600591"/>
              <a:gd name="connsiteX2" fmla="*/ 6614 w 2813307"/>
              <a:gd name="connsiteY2" fmla="*/ 1097103 h 1600591"/>
              <a:gd name="connsiteX3" fmla="*/ 16182 w 2813307"/>
              <a:gd name="connsiteY3" fmla="*/ 1525161 h 1600591"/>
              <a:gd name="connsiteX4" fmla="*/ 85455 w 2813307"/>
              <a:gd name="connsiteY4" fmla="*/ 1594434 h 1600591"/>
              <a:gd name="connsiteX5" fmla="*/ 902873 w 2813307"/>
              <a:gd name="connsiteY5" fmla="*/ 1594434 h 1600591"/>
              <a:gd name="connsiteX6" fmla="*/ 1872692 w 2813307"/>
              <a:gd name="connsiteY6" fmla="*/ 1594434 h 1600591"/>
              <a:gd name="connsiteX7" fmla="*/ 2759382 w 2813307"/>
              <a:gd name="connsiteY7" fmla="*/ 1594434 h 1600591"/>
              <a:gd name="connsiteX8" fmla="*/ 2690110 w 2813307"/>
              <a:gd name="connsiteY8" fmla="*/ 1511307 h 1600591"/>
              <a:gd name="connsiteX9" fmla="*/ 2482292 w 2813307"/>
              <a:gd name="connsiteY9" fmla="*/ 1275779 h 1600591"/>
              <a:gd name="connsiteX10" fmla="*/ 2440728 w 2813307"/>
              <a:gd name="connsiteY10" fmla="*/ 1137234 h 1600591"/>
              <a:gd name="connsiteX11" fmla="*/ 2454582 w 2813307"/>
              <a:gd name="connsiteY11" fmla="*/ 790870 h 1600591"/>
              <a:gd name="connsiteX12" fmla="*/ 2551564 w 2813307"/>
              <a:gd name="connsiteY12" fmla="*/ 458361 h 1600591"/>
              <a:gd name="connsiteX13" fmla="*/ 2800946 w 2813307"/>
              <a:gd name="connsiteY13" fmla="*/ 319816 h 1600591"/>
              <a:gd name="connsiteX14" fmla="*/ 2454582 w 2813307"/>
              <a:gd name="connsiteY14" fmla="*/ 486070 h 1600591"/>
              <a:gd name="connsiteX15" fmla="*/ 2385310 w 2813307"/>
              <a:gd name="connsiteY15" fmla="*/ 804725 h 1600591"/>
              <a:gd name="connsiteX16" fmla="*/ 2371455 w 2813307"/>
              <a:gd name="connsiteY16" fmla="*/ 763161 h 1600591"/>
              <a:gd name="connsiteX17" fmla="*/ 2620837 w 2813307"/>
              <a:gd name="connsiteY17" fmla="*/ 153561 h 1600591"/>
              <a:gd name="connsiteX18" fmla="*/ 2496146 w 2813307"/>
              <a:gd name="connsiteY18" fmla="*/ 361379 h 1600591"/>
              <a:gd name="connsiteX19" fmla="*/ 2343746 w 2813307"/>
              <a:gd name="connsiteY19" fmla="*/ 721598 h 1600591"/>
              <a:gd name="connsiteX20" fmla="*/ 2288328 w 2813307"/>
              <a:gd name="connsiteY20" fmla="*/ 860143 h 1600591"/>
              <a:gd name="connsiteX21" fmla="*/ 2551564 w 2813307"/>
              <a:gd name="connsiteY21" fmla="*/ 1161 h 1600591"/>
              <a:gd name="connsiteX22" fmla="*/ 2302182 w 2813307"/>
              <a:gd name="connsiteY22" fmla="*/ 680034 h 1600591"/>
              <a:gd name="connsiteX23" fmla="*/ 2246764 w 2813307"/>
              <a:gd name="connsiteY23" fmla="*/ 887852 h 1600591"/>
              <a:gd name="connsiteX24" fmla="*/ 2440728 w 2813307"/>
              <a:gd name="connsiteY24" fmla="*/ 42725 h 1600591"/>
              <a:gd name="connsiteX25" fmla="*/ 2260619 w 2813307"/>
              <a:gd name="connsiteY25" fmla="*/ 596907 h 1600591"/>
              <a:gd name="connsiteX26" fmla="*/ 2177492 w 2813307"/>
              <a:gd name="connsiteY26" fmla="*/ 832434 h 1600591"/>
              <a:gd name="connsiteX27" fmla="*/ 2219055 w 2813307"/>
              <a:gd name="connsiteY27" fmla="*/ 735452 h 1600591"/>
              <a:gd name="connsiteX28" fmla="*/ 2302182 w 2813307"/>
              <a:gd name="connsiteY28" fmla="*/ 111998 h 1600591"/>
              <a:gd name="connsiteX29" fmla="*/ 2191346 w 2813307"/>
              <a:gd name="connsiteY29" fmla="*/ 596907 h 1600591"/>
              <a:gd name="connsiteX30" fmla="*/ 2135928 w 2813307"/>
              <a:gd name="connsiteY30" fmla="*/ 901707 h 1600591"/>
              <a:gd name="connsiteX31" fmla="*/ 2177492 w 2813307"/>
              <a:gd name="connsiteY31" fmla="*/ 389089 h 1600591"/>
              <a:gd name="connsiteX32" fmla="*/ 2108219 w 2813307"/>
              <a:gd name="connsiteY32" fmla="*/ 292107 h 1600591"/>
              <a:gd name="connsiteX33" fmla="*/ 2149782 w 2813307"/>
              <a:gd name="connsiteY33" fmla="*/ 375234 h 1600591"/>
              <a:gd name="connsiteX34" fmla="*/ 2108219 w 2813307"/>
              <a:gd name="connsiteY34" fmla="*/ 777016 h 1600591"/>
              <a:gd name="connsiteX35" fmla="*/ 2094364 w 2813307"/>
              <a:gd name="connsiteY35" fmla="*/ 458361 h 1600591"/>
              <a:gd name="connsiteX36" fmla="*/ 2052801 w 2813307"/>
              <a:gd name="connsiteY36" fmla="*/ 389089 h 1600591"/>
              <a:gd name="connsiteX37" fmla="*/ 2066655 w 2813307"/>
              <a:gd name="connsiteY37" fmla="*/ 555343 h 1600591"/>
              <a:gd name="connsiteX38" fmla="*/ 2052801 w 2813307"/>
              <a:gd name="connsiteY38" fmla="*/ 818579 h 1600591"/>
              <a:gd name="connsiteX39" fmla="*/ 2025092 w 2813307"/>
              <a:gd name="connsiteY39" fmla="*/ 749307 h 1600591"/>
              <a:gd name="connsiteX40" fmla="*/ 2025092 w 2813307"/>
              <a:gd name="connsiteY40" fmla="*/ 652325 h 1600591"/>
              <a:gd name="connsiteX41" fmla="*/ 1983528 w 2813307"/>
              <a:gd name="connsiteY41" fmla="*/ 777016 h 1600591"/>
              <a:gd name="connsiteX42" fmla="*/ 1844982 w 2813307"/>
              <a:gd name="connsiteY42" fmla="*/ 818579 h 1600591"/>
              <a:gd name="connsiteX43" fmla="*/ 1761855 w 2813307"/>
              <a:gd name="connsiteY43" fmla="*/ 790870 h 1600591"/>
              <a:gd name="connsiteX44" fmla="*/ 1581746 w 2813307"/>
              <a:gd name="connsiteY44" fmla="*/ 804725 h 1600591"/>
              <a:gd name="connsiteX45" fmla="*/ 1318510 w 2813307"/>
              <a:gd name="connsiteY45" fmla="*/ 666179 h 1600591"/>
              <a:gd name="connsiteX46" fmla="*/ 1041419 w 2813307"/>
              <a:gd name="connsiteY46" fmla="*/ 804725 h 1600591"/>
              <a:gd name="connsiteX47" fmla="*/ 944437 w 2813307"/>
              <a:gd name="connsiteY47" fmla="*/ 790870 h 1600591"/>
              <a:gd name="connsiteX48" fmla="*/ 861310 w 2813307"/>
              <a:gd name="connsiteY48" fmla="*/ 777016 h 1600591"/>
              <a:gd name="connsiteX49" fmla="*/ 750473 w 2813307"/>
              <a:gd name="connsiteY49" fmla="*/ 707743 h 1600591"/>
              <a:gd name="connsiteX50" fmla="*/ 16183 w 2813307"/>
              <a:gd name="connsiteY50" fmla="*/ 638470 h 16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13307" h="1600591">
                <a:moveTo>
                  <a:pt x="16183" y="693889"/>
                </a:moveTo>
                <a:cubicBezTo>
                  <a:pt x="20801" y="569198"/>
                  <a:pt x="3923" y="571269"/>
                  <a:pt x="2328" y="638471"/>
                </a:cubicBezTo>
                <a:cubicBezTo>
                  <a:pt x="733" y="705673"/>
                  <a:pt x="4305" y="949321"/>
                  <a:pt x="6614" y="1097103"/>
                </a:cubicBezTo>
                <a:cubicBezTo>
                  <a:pt x="8923" y="1244885"/>
                  <a:pt x="3042" y="1442273"/>
                  <a:pt x="16182" y="1525161"/>
                </a:cubicBezTo>
                <a:cubicBezTo>
                  <a:pt x="29322" y="1608049"/>
                  <a:pt x="-62327" y="1582888"/>
                  <a:pt x="85455" y="1594434"/>
                </a:cubicBezTo>
                <a:cubicBezTo>
                  <a:pt x="233237" y="1605980"/>
                  <a:pt x="902873" y="1594434"/>
                  <a:pt x="902873" y="1594434"/>
                </a:cubicBezTo>
                <a:lnTo>
                  <a:pt x="1872692" y="1594434"/>
                </a:lnTo>
                <a:cubicBezTo>
                  <a:pt x="2182110" y="1594434"/>
                  <a:pt x="2623146" y="1608288"/>
                  <a:pt x="2759382" y="1594434"/>
                </a:cubicBezTo>
                <a:cubicBezTo>
                  <a:pt x="2895618" y="1580580"/>
                  <a:pt x="2736292" y="1564416"/>
                  <a:pt x="2690110" y="1511307"/>
                </a:cubicBezTo>
                <a:cubicBezTo>
                  <a:pt x="2643928" y="1458198"/>
                  <a:pt x="2523856" y="1338124"/>
                  <a:pt x="2482292" y="1275779"/>
                </a:cubicBezTo>
                <a:cubicBezTo>
                  <a:pt x="2440728" y="1213434"/>
                  <a:pt x="2445346" y="1218052"/>
                  <a:pt x="2440728" y="1137234"/>
                </a:cubicBezTo>
                <a:cubicBezTo>
                  <a:pt x="2436110" y="1056416"/>
                  <a:pt x="2436109" y="904016"/>
                  <a:pt x="2454582" y="790870"/>
                </a:cubicBezTo>
                <a:cubicBezTo>
                  <a:pt x="2473055" y="677724"/>
                  <a:pt x="2493837" y="536870"/>
                  <a:pt x="2551564" y="458361"/>
                </a:cubicBezTo>
                <a:cubicBezTo>
                  <a:pt x="2609291" y="379852"/>
                  <a:pt x="2817110" y="315198"/>
                  <a:pt x="2800946" y="319816"/>
                </a:cubicBezTo>
                <a:cubicBezTo>
                  <a:pt x="2784782" y="324434"/>
                  <a:pt x="2523855" y="405252"/>
                  <a:pt x="2454582" y="486070"/>
                </a:cubicBezTo>
                <a:cubicBezTo>
                  <a:pt x="2385309" y="566888"/>
                  <a:pt x="2399164" y="758543"/>
                  <a:pt x="2385310" y="804725"/>
                </a:cubicBezTo>
                <a:cubicBezTo>
                  <a:pt x="2371456" y="850907"/>
                  <a:pt x="2332201" y="871688"/>
                  <a:pt x="2371455" y="763161"/>
                </a:cubicBezTo>
                <a:cubicBezTo>
                  <a:pt x="2410709" y="654634"/>
                  <a:pt x="2600055" y="220525"/>
                  <a:pt x="2620837" y="153561"/>
                </a:cubicBezTo>
                <a:cubicBezTo>
                  <a:pt x="2641619" y="86597"/>
                  <a:pt x="2542328" y="266706"/>
                  <a:pt x="2496146" y="361379"/>
                </a:cubicBezTo>
                <a:cubicBezTo>
                  <a:pt x="2449964" y="456052"/>
                  <a:pt x="2378382" y="638471"/>
                  <a:pt x="2343746" y="721598"/>
                </a:cubicBezTo>
                <a:cubicBezTo>
                  <a:pt x="2309110" y="804725"/>
                  <a:pt x="2253692" y="980216"/>
                  <a:pt x="2288328" y="860143"/>
                </a:cubicBezTo>
                <a:cubicBezTo>
                  <a:pt x="2322964" y="740070"/>
                  <a:pt x="2549255" y="31179"/>
                  <a:pt x="2551564" y="1161"/>
                </a:cubicBezTo>
                <a:cubicBezTo>
                  <a:pt x="2553873" y="-28857"/>
                  <a:pt x="2352982" y="532252"/>
                  <a:pt x="2302182" y="680034"/>
                </a:cubicBezTo>
                <a:cubicBezTo>
                  <a:pt x="2251382" y="827816"/>
                  <a:pt x="2223673" y="994070"/>
                  <a:pt x="2246764" y="887852"/>
                </a:cubicBezTo>
                <a:cubicBezTo>
                  <a:pt x="2269855" y="781634"/>
                  <a:pt x="2438419" y="91216"/>
                  <a:pt x="2440728" y="42725"/>
                </a:cubicBezTo>
                <a:cubicBezTo>
                  <a:pt x="2443037" y="-5766"/>
                  <a:pt x="2304492" y="465289"/>
                  <a:pt x="2260619" y="596907"/>
                </a:cubicBezTo>
                <a:cubicBezTo>
                  <a:pt x="2216746" y="728525"/>
                  <a:pt x="2184419" y="809343"/>
                  <a:pt x="2177492" y="832434"/>
                </a:cubicBezTo>
                <a:cubicBezTo>
                  <a:pt x="2170565" y="855525"/>
                  <a:pt x="2198273" y="855525"/>
                  <a:pt x="2219055" y="735452"/>
                </a:cubicBezTo>
                <a:cubicBezTo>
                  <a:pt x="2239837" y="615379"/>
                  <a:pt x="2306800" y="135089"/>
                  <a:pt x="2302182" y="111998"/>
                </a:cubicBezTo>
                <a:cubicBezTo>
                  <a:pt x="2297564" y="88907"/>
                  <a:pt x="2219055" y="465289"/>
                  <a:pt x="2191346" y="596907"/>
                </a:cubicBezTo>
                <a:cubicBezTo>
                  <a:pt x="2163637" y="728525"/>
                  <a:pt x="2138237" y="936343"/>
                  <a:pt x="2135928" y="901707"/>
                </a:cubicBezTo>
                <a:cubicBezTo>
                  <a:pt x="2133619" y="867071"/>
                  <a:pt x="2182110" y="490689"/>
                  <a:pt x="2177492" y="389089"/>
                </a:cubicBezTo>
                <a:cubicBezTo>
                  <a:pt x="2172874" y="287489"/>
                  <a:pt x="2112837" y="294416"/>
                  <a:pt x="2108219" y="292107"/>
                </a:cubicBezTo>
                <a:cubicBezTo>
                  <a:pt x="2103601" y="289798"/>
                  <a:pt x="2149782" y="294416"/>
                  <a:pt x="2149782" y="375234"/>
                </a:cubicBezTo>
                <a:cubicBezTo>
                  <a:pt x="2149782" y="456052"/>
                  <a:pt x="2117455" y="763162"/>
                  <a:pt x="2108219" y="777016"/>
                </a:cubicBezTo>
                <a:cubicBezTo>
                  <a:pt x="2098983" y="790871"/>
                  <a:pt x="2103600" y="523016"/>
                  <a:pt x="2094364" y="458361"/>
                </a:cubicBezTo>
                <a:cubicBezTo>
                  <a:pt x="2085128" y="393707"/>
                  <a:pt x="2057419" y="372925"/>
                  <a:pt x="2052801" y="389089"/>
                </a:cubicBezTo>
                <a:cubicBezTo>
                  <a:pt x="2048183" y="405253"/>
                  <a:pt x="2066655" y="483761"/>
                  <a:pt x="2066655" y="555343"/>
                </a:cubicBezTo>
                <a:cubicBezTo>
                  <a:pt x="2066655" y="626925"/>
                  <a:pt x="2059728" y="786252"/>
                  <a:pt x="2052801" y="818579"/>
                </a:cubicBezTo>
                <a:cubicBezTo>
                  <a:pt x="2045874" y="850906"/>
                  <a:pt x="2029710" y="777016"/>
                  <a:pt x="2025092" y="749307"/>
                </a:cubicBezTo>
                <a:cubicBezTo>
                  <a:pt x="2020474" y="721598"/>
                  <a:pt x="2032019" y="647707"/>
                  <a:pt x="2025092" y="652325"/>
                </a:cubicBezTo>
                <a:cubicBezTo>
                  <a:pt x="2018165" y="656943"/>
                  <a:pt x="2013546" y="749307"/>
                  <a:pt x="1983528" y="777016"/>
                </a:cubicBezTo>
                <a:cubicBezTo>
                  <a:pt x="1953510" y="804725"/>
                  <a:pt x="1881927" y="816270"/>
                  <a:pt x="1844982" y="818579"/>
                </a:cubicBezTo>
                <a:cubicBezTo>
                  <a:pt x="1808037" y="820888"/>
                  <a:pt x="1805728" y="793179"/>
                  <a:pt x="1761855" y="790870"/>
                </a:cubicBezTo>
                <a:cubicBezTo>
                  <a:pt x="1717982" y="788561"/>
                  <a:pt x="1655637" y="825507"/>
                  <a:pt x="1581746" y="804725"/>
                </a:cubicBezTo>
                <a:cubicBezTo>
                  <a:pt x="1507855" y="783943"/>
                  <a:pt x="1408564" y="666179"/>
                  <a:pt x="1318510" y="666179"/>
                </a:cubicBezTo>
                <a:cubicBezTo>
                  <a:pt x="1228456" y="666179"/>
                  <a:pt x="1103765" y="783943"/>
                  <a:pt x="1041419" y="804725"/>
                </a:cubicBezTo>
                <a:cubicBezTo>
                  <a:pt x="979073" y="825507"/>
                  <a:pt x="974455" y="795488"/>
                  <a:pt x="944437" y="790870"/>
                </a:cubicBezTo>
                <a:cubicBezTo>
                  <a:pt x="914419" y="786252"/>
                  <a:pt x="893637" y="790870"/>
                  <a:pt x="861310" y="777016"/>
                </a:cubicBezTo>
                <a:cubicBezTo>
                  <a:pt x="828983" y="763162"/>
                  <a:pt x="891327" y="730834"/>
                  <a:pt x="750473" y="707743"/>
                </a:cubicBezTo>
                <a:cubicBezTo>
                  <a:pt x="609619" y="684652"/>
                  <a:pt x="71601" y="636161"/>
                  <a:pt x="16183" y="63847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6179127" y="415636"/>
            <a:ext cx="4337254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6179127" y="6066098"/>
            <a:ext cx="6146221" cy="789394"/>
          </a:xfrm>
          <a:custGeom>
            <a:avLst/>
            <a:gdLst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342544 w 4503026"/>
              <a:gd name="connsiteY6" fmla="*/ 637847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429237 w 4503026"/>
              <a:gd name="connsiteY6" fmla="*/ 706085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  <a:gd name="connsiteX0" fmla="*/ 19925 w 4545481"/>
              <a:gd name="connsiteY0" fmla="*/ 83665 h 789394"/>
              <a:gd name="connsiteX1" fmla="*/ 19925 w 4545481"/>
              <a:gd name="connsiteY1" fmla="*/ 402319 h 789394"/>
              <a:gd name="connsiteX2" fmla="*/ 186180 w 4545481"/>
              <a:gd name="connsiteY2" fmla="*/ 582428 h 789394"/>
              <a:gd name="connsiteX3" fmla="*/ 393998 w 4545481"/>
              <a:gd name="connsiteY3" fmla="*/ 762537 h 789394"/>
              <a:gd name="connsiteX4" fmla="*/ 657235 w 4545481"/>
              <a:gd name="connsiteY4" fmla="*/ 776392 h 789394"/>
              <a:gd name="connsiteX5" fmla="*/ 4134725 w 4545481"/>
              <a:gd name="connsiteY5" fmla="*/ 776392 h 789394"/>
              <a:gd name="connsiteX6" fmla="*/ 4515929 w 4545481"/>
              <a:gd name="connsiteY6" fmla="*/ 760676 h 789394"/>
              <a:gd name="connsiteX7" fmla="*/ 4481089 w 4545481"/>
              <a:gd name="connsiteY7" fmla="*/ 443883 h 789394"/>
              <a:gd name="connsiteX8" fmla="*/ 4494944 w 4545481"/>
              <a:gd name="connsiteY8" fmla="*/ 277628 h 789394"/>
              <a:gd name="connsiteX9" fmla="*/ 4481089 w 4545481"/>
              <a:gd name="connsiteY9" fmla="*/ 111374 h 789394"/>
              <a:gd name="connsiteX10" fmla="*/ 4259416 w 4545481"/>
              <a:gd name="connsiteY10" fmla="*/ 111374 h 789394"/>
              <a:gd name="connsiteX11" fmla="*/ 3746798 w 4545481"/>
              <a:gd name="connsiteY11" fmla="*/ 55956 h 789394"/>
              <a:gd name="connsiteX12" fmla="*/ 3095635 w 4545481"/>
              <a:gd name="connsiteY12" fmla="*/ 83665 h 789394"/>
              <a:gd name="connsiteX13" fmla="*/ 2610725 w 4545481"/>
              <a:gd name="connsiteY13" fmla="*/ 537 h 789394"/>
              <a:gd name="connsiteX14" fmla="*/ 2084253 w 4545481"/>
              <a:gd name="connsiteY14" fmla="*/ 97519 h 789394"/>
              <a:gd name="connsiteX15" fmla="*/ 1045162 w 4545481"/>
              <a:gd name="connsiteY15" fmla="*/ 537 h 789394"/>
              <a:gd name="connsiteX16" fmla="*/ 574107 w 4545481"/>
              <a:gd name="connsiteY16" fmla="*/ 55956 h 789394"/>
              <a:gd name="connsiteX17" fmla="*/ 172325 w 4545481"/>
              <a:gd name="connsiteY17" fmla="*/ 97519 h 789394"/>
              <a:gd name="connsiteX18" fmla="*/ 19925 w 4545481"/>
              <a:gd name="connsiteY18" fmla="*/ 83665 h 78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5481" h="789394">
                <a:moveTo>
                  <a:pt x="19925" y="83665"/>
                </a:moveTo>
                <a:cubicBezTo>
                  <a:pt x="-5475" y="134465"/>
                  <a:pt x="-7784" y="319192"/>
                  <a:pt x="19925" y="402319"/>
                </a:cubicBezTo>
                <a:cubicBezTo>
                  <a:pt x="47634" y="485446"/>
                  <a:pt x="123835" y="522392"/>
                  <a:pt x="186180" y="582428"/>
                </a:cubicBezTo>
                <a:cubicBezTo>
                  <a:pt x="248525" y="642464"/>
                  <a:pt x="315489" y="730210"/>
                  <a:pt x="393998" y="762537"/>
                </a:cubicBezTo>
                <a:cubicBezTo>
                  <a:pt x="472507" y="794864"/>
                  <a:pt x="657235" y="776392"/>
                  <a:pt x="657235" y="776392"/>
                </a:cubicBezTo>
                <a:lnTo>
                  <a:pt x="4134725" y="776392"/>
                </a:lnTo>
                <a:cubicBezTo>
                  <a:pt x="4777841" y="773773"/>
                  <a:pt x="4458202" y="816094"/>
                  <a:pt x="4515929" y="760676"/>
                </a:cubicBezTo>
                <a:cubicBezTo>
                  <a:pt x="4573656" y="705258"/>
                  <a:pt x="4484586" y="524391"/>
                  <a:pt x="4481089" y="443883"/>
                </a:cubicBezTo>
                <a:cubicBezTo>
                  <a:pt x="4477592" y="363375"/>
                  <a:pt x="4494944" y="333046"/>
                  <a:pt x="4494944" y="277628"/>
                </a:cubicBezTo>
                <a:cubicBezTo>
                  <a:pt x="4494944" y="222210"/>
                  <a:pt x="4520344" y="139083"/>
                  <a:pt x="4481089" y="111374"/>
                </a:cubicBezTo>
                <a:cubicBezTo>
                  <a:pt x="4441834" y="83665"/>
                  <a:pt x="4381798" y="120610"/>
                  <a:pt x="4259416" y="111374"/>
                </a:cubicBezTo>
                <a:cubicBezTo>
                  <a:pt x="4137034" y="102138"/>
                  <a:pt x="3940762" y="60574"/>
                  <a:pt x="3746798" y="55956"/>
                </a:cubicBezTo>
                <a:cubicBezTo>
                  <a:pt x="3552835" y="51338"/>
                  <a:pt x="3284980" y="92901"/>
                  <a:pt x="3095635" y="83665"/>
                </a:cubicBezTo>
                <a:cubicBezTo>
                  <a:pt x="2906290" y="74429"/>
                  <a:pt x="2779289" y="-1772"/>
                  <a:pt x="2610725" y="537"/>
                </a:cubicBezTo>
                <a:cubicBezTo>
                  <a:pt x="2442161" y="2846"/>
                  <a:pt x="2345180" y="97519"/>
                  <a:pt x="2084253" y="97519"/>
                </a:cubicBezTo>
                <a:cubicBezTo>
                  <a:pt x="1823326" y="97519"/>
                  <a:pt x="1296853" y="7464"/>
                  <a:pt x="1045162" y="537"/>
                </a:cubicBezTo>
                <a:cubicBezTo>
                  <a:pt x="793471" y="-6390"/>
                  <a:pt x="574107" y="55956"/>
                  <a:pt x="574107" y="55956"/>
                </a:cubicBezTo>
                <a:cubicBezTo>
                  <a:pt x="428634" y="72120"/>
                  <a:pt x="271616" y="90592"/>
                  <a:pt x="172325" y="97519"/>
                </a:cubicBezTo>
                <a:cubicBezTo>
                  <a:pt x="73034" y="104446"/>
                  <a:pt x="45325" y="32865"/>
                  <a:pt x="19925" y="83665"/>
                </a:cubicBez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>
            <a:off x="6138240" y="4457084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 rot="3355655">
            <a:off x="7712969" y="4845275"/>
            <a:ext cx="1584176" cy="2062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/>
          <p:nvPr/>
        </p:nvCxnSpPr>
        <p:spPr>
          <a:xfrm>
            <a:off x="6858319" y="4413700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218359" y="3976574"/>
            <a:ext cx="0" cy="1234956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629446" y="3553914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85080" y="4447260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378419" y="4902183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730527" y="5350702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34218" y="5554207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70287" y="3376964"/>
            <a:ext cx="1152128" cy="1402208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 descr="\\eschdata\emmawa$\pngfuel.com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0872" y="4515949"/>
            <a:ext cx="1688075" cy="16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75252" y="332657"/>
            <a:ext cx="864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Farmer Isabelle comes to rescue the little Billy Goat from the river.  </a:t>
            </a:r>
          </a:p>
        </p:txBody>
      </p:sp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0192761-2628-4477-A17F-96F812DED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59" y="2990850"/>
            <a:ext cx="1721527" cy="36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47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243572" y="620688"/>
            <a:ext cx="7704856" cy="4824536"/>
          </a:xfrm>
          <a:prstGeom prst="wedgeRoundRectCallout">
            <a:avLst>
              <a:gd name="adj1" fmla="val 53865"/>
              <a:gd name="adj2" fmla="val 6702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0" dirty="0">
                <a:solidFill>
                  <a:schemeClr val="tx1"/>
                </a:solidFill>
                <a:cs typeface="Aharoni" panose="02010803020104030203" pitchFamily="2" charset="-79"/>
              </a:rPr>
              <a:t>But who will rebuild the bridge?</a:t>
            </a:r>
          </a:p>
        </p:txBody>
      </p:sp>
    </p:spTree>
    <p:extLst>
      <p:ext uri="{BB962C8B-B14F-4D97-AF65-F5344CB8AC3E}">
        <p14:creationId xmlns:p14="http://schemas.microsoft.com/office/powerpoint/2010/main" val="422777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20234" r="67192" b="64447"/>
          <a:stretch/>
        </p:blipFill>
        <p:spPr bwMode="auto">
          <a:xfrm>
            <a:off x="0" y="-5393"/>
            <a:ext cx="12192000" cy="68633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64980" y="2708921"/>
            <a:ext cx="864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In your groups, give each person a letter: A, B, C and D.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9521" y="170731"/>
            <a:ext cx="5327398" cy="2160240"/>
          </a:xfrm>
          <a:prstGeom prst="wedgeRoundRectCallout">
            <a:avLst>
              <a:gd name="adj1" fmla="val 55514"/>
              <a:gd name="adj2" fmla="val 61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cs typeface="Aharoni" panose="02010803020104030203" pitchFamily="2" charset="-79"/>
              </a:rPr>
              <a:t>Person A: you are in charge of the money – you need to buy enough bricks for the bridge and write down how much money you have spent.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496050" y="271644"/>
            <a:ext cx="5327400" cy="2160240"/>
          </a:xfrm>
          <a:prstGeom prst="wedgeRoundRectCallout">
            <a:avLst>
              <a:gd name="adj1" fmla="val -53337"/>
              <a:gd name="adj2" fmla="val 6502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cs typeface="Aharoni" panose="02010803020104030203" pitchFamily="2" charset="-79"/>
              </a:rPr>
              <a:t>Person B: you will design the bridge so that is strong enough to get the Billy Goats over the river. Draw and give instructions to the person building.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29520" y="4303505"/>
            <a:ext cx="5327399" cy="2160240"/>
          </a:xfrm>
          <a:prstGeom prst="wedgeRoundRectCallout">
            <a:avLst>
              <a:gd name="adj1" fmla="val 51929"/>
              <a:gd name="adj2" fmla="val -691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cs typeface="Aharoni" panose="02010803020104030203" pitchFamily="2" charset="-79"/>
              </a:rPr>
              <a:t>Person C: you will be building the bridge – you need to follow the instructions you are given exactly.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496050" y="4303505"/>
            <a:ext cx="5327400" cy="2160240"/>
          </a:xfrm>
          <a:prstGeom prst="wedgeRoundRectCallout">
            <a:avLst>
              <a:gd name="adj1" fmla="val -48894"/>
              <a:gd name="adj2" fmla="val -7058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cs typeface="Aharoni" panose="02010803020104030203" pitchFamily="2" charset="-79"/>
              </a:rPr>
              <a:t>Person D: When the bridge is finished you need to test that it is strong and safe enough to carry the Billy Goats over the river.  </a:t>
            </a:r>
          </a:p>
        </p:txBody>
      </p:sp>
    </p:spTree>
    <p:extLst>
      <p:ext uri="{BB962C8B-B14F-4D97-AF65-F5344CB8AC3E}">
        <p14:creationId xmlns:p14="http://schemas.microsoft.com/office/powerpoint/2010/main" val="609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397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-66670" y="5263567"/>
            <a:ext cx="4373942" cy="1600591"/>
          </a:xfrm>
          <a:custGeom>
            <a:avLst/>
            <a:gdLst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405466 w 2814663"/>
              <a:gd name="connsiteY50" fmla="*/ 1136073 h 2015066"/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17539 w 2814663"/>
              <a:gd name="connsiteY50" fmla="*/ 1052945 h 2015066"/>
              <a:gd name="connsiteX0" fmla="*/ 17539 w 2814663"/>
              <a:gd name="connsiteY0" fmla="*/ 693889 h 1600591"/>
              <a:gd name="connsiteX1" fmla="*/ 31393 w 2814663"/>
              <a:gd name="connsiteY1" fmla="*/ 319816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7539 w 2814663"/>
              <a:gd name="connsiteY0" fmla="*/ 693889 h 1600591"/>
              <a:gd name="connsiteX1" fmla="*/ 3684 w 2814663"/>
              <a:gd name="connsiteY1" fmla="*/ 638471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14663" h="1600591">
                <a:moveTo>
                  <a:pt x="17539" y="693889"/>
                </a:moveTo>
                <a:cubicBezTo>
                  <a:pt x="22157" y="569198"/>
                  <a:pt x="1375" y="592289"/>
                  <a:pt x="3684" y="638471"/>
                </a:cubicBezTo>
                <a:cubicBezTo>
                  <a:pt x="5993" y="684653"/>
                  <a:pt x="29084" y="823197"/>
                  <a:pt x="31393" y="970979"/>
                </a:cubicBezTo>
                <a:cubicBezTo>
                  <a:pt x="33702" y="1118761"/>
                  <a:pt x="8302" y="1421252"/>
                  <a:pt x="17538" y="1525161"/>
                </a:cubicBezTo>
                <a:cubicBezTo>
                  <a:pt x="26774" y="1629070"/>
                  <a:pt x="-60971" y="1582888"/>
                  <a:pt x="86811" y="1594434"/>
                </a:cubicBezTo>
                <a:cubicBezTo>
                  <a:pt x="234593" y="1605980"/>
                  <a:pt x="904229" y="1594434"/>
                  <a:pt x="904229" y="1594434"/>
                </a:cubicBezTo>
                <a:lnTo>
                  <a:pt x="1874048" y="1594434"/>
                </a:lnTo>
                <a:cubicBezTo>
                  <a:pt x="2183466" y="1594434"/>
                  <a:pt x="2624502" y="1608288"/>
                  <a:pt x="2760738" y="1594434"/>
                </a:cubicBezTo>
                <a:cubicBezTo>
                  <a:pt x="2896974" y="1580580"/>
                  <a:pt x="2737648" y="1564416"/>
                  <a:pt x="2691466" y="1511307"/>
                </a:cubicBezTo>
                <a:cubicBezTo>
                  <a:pt x="2645284" y="1458198"/>
                  <a:pt x="2525212" y="1338124"/>
                  <a:pt x="2483648" y="1275779"/>
                </a:cubicBezTo>
                <a:cubicBezTo>
                  <a:pt x="2442084" y="1213434"/>
                  <a:pt x="2446702" y="1218052"/>
                  <a:pt x="2442084" y="1137234"/>
                </a:cubicBezTo>
                <a:cubicBezTo>
                  <a:pt x="2437466" y="1056416"/>
                  <a:pt x="2437465" y="904016"/>
                  <a:pt x="2455938" y="790870"/>
                </a:cubicBezTo>
                <a:cubicBezTo>
                  <a:pt x="2474411" y="677724"/>
                  <a:pt x="2495193" y="536870"/>
                  <a:pt x="2552920" y="458361"/>
                </a:cubicBezTo>
                <a:cubicBezTo>
                  <a:pt x="2610647" y="379852"/>
                  <a:pt x="2818466" y="315198"/>
                  <a:pt x="2802302" y="319816"/>
                </a:cubicBezTo>
                <a:cubicBezTo>
                  <a:pt x="2786138" y="324434"/>
                  <a:pt x="2525211" y="405252"/>
                  <a:pt x="2455938" y="486070"/>
                </a:cubicBezTo>
                <a:cubicBezTo>
                  <a:pt x="2386665" y="566888"/>
                  <a:pt x="2400520" y="758543"/>
                  <a:pt x="2386666" y="804725"/>
                </a:cubicBezTo>
                <a:cubicBezTo>
                  <a:pt x="2372812" y="850907"/>
                  <a:pt x="2333557" y="871688"/>
                  <a:pt x="2372811" y="763161"/>
                </a:cubicBezTo>
                <a:cubicBezTo>
                  <a:pt x="2412065" y="654634"/>
                  <a:pt x="2601411" y="220525"/>
                  <a:pt x="2622193" y="153561"/>
                </a:cubicBezTo>
                <a:cubicBezTo>
                  <a:pt x="2642975" y="86597"/>
                  <a:pt x="2543684" y="266706"/>
                  <a:pt x="2497502" y="361379"/>
                </a:cubicBezTo>
                <a:cubicBezTo>
                  <a:pt x="2451320" y="456052"/>
                  <a:pt x="2379738" y="638471"/>
                  <a:pt x="2345102" y="721598"/>
                </a:cubicBezTo>
                <a:cubicBezTo>
                  <a:pt x="2310466" y="804725"/>
                  <a:pt x="2255048" y="980216"/>
                  <a:pt x="2289684" y="860143"/>
                </a:cubicBezTo>
                <a:cubicBezTo>
                  <a:pt x="2324320" y="740070"/>
                  <a:pt x="2550611" y="31179"/>
                  <a:pt x="2552920" y="1161"/>
                </a:cubicBezTo>
                <a:cubicBezTo>
                  <a:pt x="2555229" y="-28857"/>
                  <a:pt x="2354338" y="532252"/>
                  <a:pt x="2303538" y="680034"/>
                </a:cubicBezTo>
                <a:cubicBezTo>
                  <a:pt x="2252738" y="827816"/>
                  <a:pt x="2225029" y="994070"/>
                  <a:pt x="2248120" y="887852"/>
                </a:cubicBezTo>
                <a:cubicBezTo>
                  <a:pt x="2271211" y="781634"/>
                  <a:pt x="2439775" y="91216"/>
                  <a:pt x="2442084" y="42725"/>
                </a:cubicBezTo>
                <a:cubicBezTo>
                  <a:pt x="2444393" y="-5766"/>
                  <a:pt x="2305848" y="465289"/>
                  <a:pt x="2261975" y="596907"/>
                </a:cubicBezTo>
                <a:cubicBezTo>
                  <a:pt x="2218102" y="728525"/>
                  <a:pt x="2185775" y="809343"/>
                  <a:pt x="2178848" y="832434"/>
                </a:cubicBezTo>
                <a:cubicBezTo>
                  <a:pt x="2171921" y="855525"/>
                  <a:pt x="2199629" y="855525"/>
                  <a:pt x="2220411" y="735452"/>
                </a:cubicBezTo>
                <a:cubicBezTo>
                  <a:pt x="2241193" y="615379"/>
                  <a:pt x="2308156" y="135089"/>
                  <a:pt x="2303538" y="111998"/>
                </a:cubicBezTo>
                <a:cubicBezTo>
                  <a:pt x="2298920" y="88907"/>
                  <a:pt x="2220411" y="465289"/>
                  <a:pt x="2192702" y="596907"/>
                </a:cubicBezTo>
                <a:cubicBezTo>
                  <a:pt x="2164993" y="728525"/>
                  <a:pt x="2139593" y="936343"/>
                  <a:pt x="2137284" y="901707"/>
                </a:cubicBezTo>
                <a:cubicBezTo>
                  <a:pt x="2134975" y="867071"/>
                  <a:pt x="2183466" y="490689"/>
                  <a:pt x="2178848" y="389089"/>
                </a:cubicBezTo>
                <a:cubicBezTo>
                  <a:pt x="2174230" y="287489"/>
                  <a:pt x="2114193" y="294416"/>
                  <a:pt x="2109575" y="292107"/>
                </a:cubicBezTo>
                <a:cubicBezTo>
                  <a:pt x="2104957" y="289798"/>
                  <a:pt x="2151138" y="294416"/>
                  <a:pt x="2151138" y="375234"/>
                </a:cubicBezTo>
                <a:cubicBezTo>
                  <a:pt x="2151138" y="456052"/>
                  <a:pt x="2118811" y="763162"/>
                  <a:pt x="2109575" y="777016"/>
                </a:cubicBezTo>
                <a:cubicBezTo>
                  <a:pt x="2100339" y="790871"/>
                  <a:pt x="2104956" y="523016"/>
                  <a:pt x="2095720" y="458361"/>
                </a:cubicBezTo>
                <a:cubicBezTo>
                  <a:pt x="2086484" y="393707"/>
                  <a:pt x="2058775" y="372925"/>
                  <a:pt x="2054157" y="389089"/>
                </a:cubicBezTo>
                <a:cubicBezTo>
                  <a:pt x="2049539" y="405253"/>
                  <a:pt x="2068011" y="483761"/>
                  <a:pt x="2068011" y="555343"/>
                </a:cubicBezTo>
                <a:cubicBezTo>
                  <a:pt x="2068011" y="626925"/>
                  <a:pt x="2061084" y="786252"/>
                  <a:pt x="2054157" y="818579"/>
                </a:cubicBezTo>
                <a:cubicBezTo>
                  <a:pt x="2047230" y="850906"/>
                  <a:pt x="2031066" y="777016"/>
                  <a:pt x="2026448" y="749307"/>
                </a:cubicBezTo>
                <a:cubicBezTo>
                  <a:pt x="2021830" y="721598"/>
                  <a:pt x="2033375" y="647707"/>
                  <a:pt x="2026448" y="652325"/>
                </a:cubicBezTo>
                <a:cubicBezTo>
                  <a:pt x="2019521" y="656943"/>
                  <a:pt x="2014902" y="749307"/>
                  <a:pt x="1984884" y="777016"/>
                </a:cubicBezTo>
                <a:cubicBezTo>
                  <a:pt x="1954866" y="804725"/>
                  <a:pt x="1883283" y="816270"/>
                  <a:pt x="1846338" y="818579"/>
                </a:cubicBezTo>
                <a:cubicBezTo>
                  <a:pt x="1809393" y="820888"/>
                  <a:pt x="1807084" y="793179"/>
                  <a:pt x="1763211" y="790870"/>
                </a:cubicBezTo>
                <a:cubicBezTo>
                  <a:pt x="1719338" y="788561"/>
                  <a:pt x="1656993" y="825507"/>
                  <a:pt x="1583102" y="804725"/>
                </a:cubicBezTo>
                <a:cubicBezTo>
                  <a:pt x="1509211" y="783943"/>
                  <a:pt x="1409920" y="666179"/>
                  <a:pt x="1319866" y="666179"/>
                </a:cubicBezTo>
                <a:cubicBezTo>
                  <a:pt x="1229812" y="666179"/>
                  <a:pt x="1105121" y="783943"/>
                  <a:pt x="1042775" y="804725"/>
                </a:cubicBezTo>
                <a:cubicBezTo>
                  <a:pt x="980429" y="825507"/>
                  <a:pt x="975811" y="795488"/>
                  <a:pt x="945793" y="790870"/>
                </a:cubicBezTo>
                <a:cubicBezTo>
                  <a:pt x="915775" y="786252"/>
                  <a:pt x="894993" y="790870"/>
                  <a:pt x="862666" y="777016"/>
                </a:cubicBezTo>
                <a:cubicBezTo>
                  <a:pt x="830339" y="763162"/>
                  <a:pt x="892683" y="730834"/>
                  <a:pt x="751829" y="707743"/>
                </a:cubicBezTo>
                <a:cubicBezTo>
                  <a:pt x="610975" y="684652"/>
                  <a:pt x="72957" y="636161"/>
                  <a:pt x="17539" y="63847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1702977" y="609601"/>
            <a:ext cx="4711679" cy="1510145"/>
          </a:xfrm>
          <a:custGeom>
            <a:avLst/>
            <a:gdLst>
              <a:gd name="connsiteX0" fmla="*/ 486042 w 4711679"/>
              <a:gd name="connsiteY0" fmla="*/ 401782 h 1510145"/>
              <a:gd name="connsiteX1" fmla="*/ 555315 w 4711679"/>
              <a:gd name="connsiteY1" fmla="*/ 263236 h 1510145"/>
              <a:gd name="connsiteX2" fmla="*/ 610733 w 4711679"/>
              <a:gd name="connsiteY2" fmla="*/ 221673 h 1510145"/>
              <a:gd name="connsiteX3" fmla="*/ 666151 w 4711679"/>
              <a:gd name="connsiteY3" fmla="*/ 166255 h 1510145"/>
              <a:gd name="connsiteX4" fmla="*/ 763133 w 4711679"/>
              <a:gd name="connsiteY4" fmla="*/ 110836 h 1510145"/>
              <a:gd name="connsiteX5" fmla="*/ 846260 w 4711679"/>
              <a:gd name="connsiteY5" fmla="*/ 69273 h 1510145"/>
              <a:gd name="connsiteX6" fmla="*/ 1067933 w 4711679"/>
              <a:gd name="connsiteY6" fmla="*/ 83127 h 1510145"/>
              <a:gd name="connsiteX7" fmla="*/ 1151060 w 4711679"/>
              <a:gd name="connsiteY7" fmla="*/ 166255 h 1510145"/>
              <a:gd name="connsiteX8" fmla="*/ 1192624 w 4711679"/>
              <a:gd name="connsiteY8" fmla="*/ 180109 h 1510145"/>
              <a:gd name="connsiteX9" fmla="*/ 1261897 w 4711679"/>
              <a:gd name="connsiteY9" fmla="*/ 96982 h 1510145"/>
              <a:gd name="connsiteX10" fmla="*/ 1289606 w 4711679"/>
              <a:gd name="connsiteY10" fmla="*/ 55418 h 1510145"/>
              <a:gd name="connsiteX11" fmla="*/ 1331169 w 4711679"/>
              <a:gd name="connsiteY11" fmla="*/ 41564 h 1510145"/>
              <a:gd name="connsiteX12" fmla="*/ 1649824 w 4711679"/>
              <a:gd name="connsiteY12" fmla="*/ 69273 h 1510145"/>
              <a:gd name="connsiteX13" fmla="*/ 1760660 w 4711679"/>
              <a:gd name="connsiteY13" fmla="*/ 138545 h 1510145"/>
              <a:gd name="connsiteX14" fmla="*/ 1857642 w 4711679"/>
              <a:gd name="connsiteY14" fmla="*/ 180109 h 1510145"/>
              <a:gd name="connsiteX15" fmla="*/ 1899206 w 4711679"/>
              <a:gd name="connsiteY15" fmla="*/ 207818 h 1510145"/>
              <a:gd name="connsiteX16" fmla="*/ 2204006 w 4711679"/>
              <a:gd name="connsiteY16" fmla="*/ 193964 h 1510145"/>
              <a:gd name="connsiteX17" fmla="*/ 2273279 w 4711679"/>
              <a:gd name="connsiteY17" fmla="*/ 166255 h 1510145"/>
              <a:gd name="connsiteX18" fmla="*/ 2356406 w 4711679"/>
              <a:gd name="connsiteY18" fmla="*/ 152400 h 1510145"/>
              <a:gd name="connsiteX19" fmla="*/ 2522660 w 4711679"/>
              <a:gd name="connsiteY19" fmla="*/ 96982 h 1510145"/>
              <a:gd name="connsiteX20" fmla="*/ 2661206 w 4711679"/>
              <a:gd name="connsiteY20" fmla="*/ 27709 h 1510145"/>
              <a:gd name="connsiteX21" fmla="*/ 2772042 w 4711679"/>
              <a:gd name="connsiteY21" fmla="*/ 0 h 1510145"/>
              <a:gd name="connsiteX22" fmla="*/ 2896733 w 4711679"/>
              <a:gd name="connsiteY22" fmla="*/ 13855 h 1510145"/>
              <a:gd name="connsiteX23" fmla="*/ 2938297 w 4711679"/>
              <a:gd name="connsiteY23" fmla="*/ 69273 h 1510145"/>
              <a:gd name="connsiteX24" fmla="*/ 2979860 w 4711679"/>
              <a:gd name="connsiteY24" fmla="*/ 96982 h 1510145"/>
              <a:gd name="connsiteX25" fmla="*/ 3021424 w 4711679"/>
              <a:gd name="connsiteY25" fmla="*/ 193964 h 1510145"/>
              <a:gd name="connsiteX26" fmla="*/ 3076842 w 4711679"/>
              <a:gd name="connsiteY26" fmla="*/ 318655 h 1510145"/>
              <a:gd name="connsiteX27" fmla="*/ 3118406 w 4711679"/>
              <a:gd name="connsiteY27" fmla="*/ 498764 h 1510145"/>
              <a:gd name="connsiteX28" fmla="*/ 3159969 w 4711679"/>
              <a:gd name="connsiteY28" fmla="*/ 540327 h 1510145"/>
              <a:gd name="connsiteX29" fmla="*/ 3478624 w 4711679"/>
              <a:gd name="connsiteY29" fmla="*/ 540327 h 1510145"/>
              <a:gd name="connsiteX30" fmla="*/ 3561751 w 4711679"/>
              <a:gd name="connsiteY30" fmla="*/ 568036 h 1510145"/>
              <a:gd name="connsiteX31" fmla="*/ 3824988 w 4711679"/>
              <a:gd name="connsiteY31" fmla="*/ 540327 h 1510145"/>
              <a:gd name="connsiteX32" fmla="*/ 3908115 w 4711679"/>
              <a:gd name="connsiteY32" fmla="*/ 512618 h 1510145"/>
              <a:gd name="connsiteX33" fmla="*/ 4282188 w 4711679"/>
              <a:gd name="connsiteY33" fmla="*/ 526473 h 1510145"/>
              <a:gd name="connsiteX34" fmla="*/ 4323751 w 4711679"/>
              <a:gd name="connsiteY34" fmla="*/ 540327 h 1510145"/>
              <a:gd name="connsiteX35" fmla="*/ 4462297 w 4711679"/>
              <a:gd name="connsiteY35" fmla="*/ 554182 h 1510145"/>
              <a:gd name="connsiteX36" fmla="*/ 4503860 w 4711679"/>
              <a:gd name="connsiteY36" fmla="*/ 568036 h 1510145"/>
              <a:gd name="connsiteX37" fmla="*/ 4600842 w 4711679"/>
              <a:gd name="connsiteY37" fmla="*/ 595745 h 1510145"/>
              <a:gd name="connsiteX38" fmla="*/ 4697824 w 4711679"/>
              <a:gd name="connsiteY38" fmla="*/ 651164 h 1510145"/>
              <a:gd name="connsiteX39" fmla="*/ 4711679 w 4711679"/>
              <a:gd name="connsiteY39" fmla="*/ 692727 h 1510145"/>
              <a:gd name="connsiteX40" fmla="*/ 4503860 w 4711679"/>
              <a:gd name="connsiteY40" fmla="*/ 775855 h 1510145"/>
              <a:gd name="connsiteX41" fmla="*/ 4448442 w 4711679"/>
              <a:gd name="connsiteY41" fmla="*/ 983673 h 1510145"/>
              <a:gd name="connsiteX42" fmla="*/ 4337606 w 4711679"/>
              <a:gd name="connsiteY42" fmla="*/ 1025236 h 1510145"/>
              <a:gd name="connsiteX43" fmla="*/ 4254479 w 4711679"/>
              <a:gd name="connsiteY43" fmla="*/ 1039091 h 1510145"/>
              <a:gd name="connsiteX44" fmla="*/ 4143642 w 4711679"/>
              <a:gd name="connsiteY44" fmla="*/ 1066800 h 1510145"/>
              <a:gd name="connsiteX45" fmla="*/ 3824988 w 4711679"/>
              <a:gd name="connsiteY45" fmla="*/ 1052945 h 1510145"/>
              <a:gd name="connsiteX46" fmla="*/ 3741860 w 4711679"/>
              <a:gd name="connsiteY46" fmla="*/ 1011382 h 1510145"/>
              <a:gd name="connsiteX47" fmla="*/ 3658733 w 4711679"/>
              <a:gd name="connsiteY47" fmla="*/ 969818 h 1510145"/>
              <a:gd name="connsiteX48" fmla="*/ 2910588 w 4711679"/>
              <a:gd name="connsiteY48" fmla="*/ 983673 h 1510145"/>
              <a:gd name="connsiteX49" fmla="*/ 2855169 w 4711679"/>
              <a:gd name="connsiteY49" fmla="*/ 1011382 h 1510145"/>
              <a:gd name="connsiteX50" fmla="*/ 2730479 w 4711679"/>
              <a:gd name="connsiteY50" fmla="*/ 1066800 h 1510145"/>
              <a:gd name="connsiteX51" fmla="*/ 2148588 w 4711679"/>
              <a:gd name="connsiteY51" fmla="*/ 1080655 h 1510145"/>
              <a:gd name="connsiteX52" fmla="*/ 2093169 w 4711679"/>
              <a:gd name="connsiteY52" fmla="*/ 1094509 h 1510145"/>
              <a:gd name="connsiteX53" fmla="*/ 2023897 w 4711679"/>
              <a:gd name="connsiteY53" fmla="*/ 1136073 h 1510145"/>
              <a:gd name="connsiteX54" fmla="*/ 1940769 w 4711679"/>
              <a:gd name="connsiteY54" fmla="*/ 1205345 h 1510145"/>
              <a:gd name="connsiteX55" fmla="*/ 1899206 w 4711679"/>
              <a:gd name="connsiteY55" fmla="*/ 1343891 h 1510145"/>
              <a:gd name="connsiteX56" fmla="*/ 1885351 w 4711679"/>
              <a:gd name="connsiteY56" fmla="*/ 1468582 h 1510145"/>
              <a:gd name="connsiteX57" fmla="*/ 1829933 w 4711679"/>
              <a:gd name="connsiteY57" fmla="*/ 1510145 h 1510145"/>
              <a:gd name="connsiteX58" fmla="*/ 1455860 w 4711679"/>
              <a:gd name="connsiteY58" fmla="*/ 1496291 h 1510145"/>
              <a:gd name="connsiteX59" fmla="*/ 1386588 w 4711679"/>
              <a:gd name="connsiteY59" fmla="*/ 1468582 h 1510145"/>
              <a:gd name="connsiteX60" fmla="*/ 1261897 w 4711679"/>
              <a:gd name="connsiteY60" fmla="*/ 1440873 h 1510145"/>
              <a:gd name="connsiteX61" fmla="*/ 1192624 w 4711679"/>
              <a:gd name="connsiteY61" fmla="*/ 1413164 h 1510145"/>
              <a:gd name="connsiteX62" fmla="*/ 1040224 w 4711679"/>
              <a:gd name="connsiteY62" fmla="*/ 1357745 h 1510145"/>
              <a:gd name="connsiteX63" fmla="*/ 998660 w 4711679"/>
              <a:gd name="connsiteY63" fmla="*/ 1330036 h 1510145"/>
              <a:gd name="connsiteX64" fmla="*/ 943242 w 4711679"/>
              <a:gd name="connsiteY64" fmla="*/ 1316182 h 1510145"/>
              <a:gd name="connsiteX65" fmla="*/ 901679 w 4711679"/>
              <a:gd name="connsiteY65" fmla="*/ 1302327 h 1510145"/>
              <a:gd name="connsiteX66" fmla="*/ 873969 w 4711679"/>
              <a:gd name="connsiteY66" fmla="*/ 1274618 h 1510145"/>
              <a:gd name="connsiteX67" fmla="*/ 763133 w 4711679"/>
              <a:gd name="connsiteY67" fmla="*/ 1233055 h 1510145"/>
              <a:gd name="connsiteX68" fmla="*/ 652297 w 4711679"/>
              <a:gd name="connsiteY68" fmla="*/ 1191491 h 1510145"/>
              <a:gd name="connsiteX69" fmla="*/ 610733 w 4711679"/>
              <a:gd name="connsiteY69" fmla="*/ 1149927 h 1510145"/>
              <a:gd name="connsiteX70" fmla="*/ 569169 w 4711679"/>
              <a:gd name="connsiteY70" fmla="*/ 1136073 h 1510145"/>
              <a:gd name="connsiteX71" fmla="*/ 236660 w 4711679"/>
              <a:gd name="connsiteY71" fmla="*/ 1094509 h 1510145"/>
              <a:gd name="connsiteX72" fmla="*/ 70406 w 4711679"/>
              <a:gd name="connsiteY72" fmla="*/ 1039091 h 1510145"/>
              <a:gd name="connsiteX73" fmla="*/ 28842 w 4711679"/>
              <a:gd name="connsiteY73" fmla="*/ 1011382 h 1510145"/>
              <a:gd name="connsiteX74" fmla="*/ 1133 w 4711679"/>
              <a:gd name="connsiteY74" fmla="*/ 969818 h 1510145"/>
              <a:gd name="connsiteX75" fmla="*/ 14988 w 4711679"/>
              <a:gd name="connsiteY75" fmla="*/ 762000 h 1510145"/>
              <a:gd name="connsiteX76" fmla="*/ 42697 w 4711679"/>
              <a:gd name="connsiteY76" fmla="*/ 720436 h 1510145"/>
              <a:gd name="connsiteX77" fmla="*/ 181242 w 4711679"/>
              <a:gd name="connsiteY77" fmla="*/ 568036 h 1510145"/>
              <a:gd name="connsiteX78" fmla="*/ 264369 w 4711679"/>
              <a:gd name="connsiteY78" fmla="*/ 512618 h 1510145"/>
              <a:gd name="connsiteX79" fmla="*/ 305933 w 4711679"/>
              <a:gd name="connsiteY79" fmla="*/ 484909 h 1510145"/>
              <a:gd name="connsiteX80" fmla="*/ 444479 w 4711679"/>
              <a:gd name="connsiteY80" fmla="*/ 443345 h 1510145"/>
              <a:gd name="connsiteX81" fmla="*/ 486042 w 4711679"/>
              <a:gd name="connsiteY81" fmla="*/ 429491 h 1510145"/>
              <a:gd name="connsiteX82" fmla="*/ 486042 w 4711679"/>
              <a:gd name="connsiteY82" fmla="*/ 401782 h 15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679" h="1510145">
                <a:moveTo>
                  <a:pt x="486042" y="401782"/>
                </a:moveTo>
                <a:cubicBezTo>
                  <a:pt x="496762" y="376768"/>
                  <a:pt x="525804" y="292747"/>
                  <a:pt x="555315" y="263236"/>
                </a:cubicBezTo>
                <a:cubicBezTo>
                  <a:pt x="571643" y="246908"/>
                  <a:pt x="593355" y="236878"/>
                  <a:pt x="610733" y="221673"/>
                </a:cubicBezTo>
                <a:cubicBezTo>
                  <a:pt x="630394" y="204470"/>
                  <a:pt x="646491" y="183458"/>
                  <a:pt x="666151" y="166255"/>
                </a:cubicBezTo>
                <a:cubicBezTo>
                  <a:pt x="755485" y="88087"/>
                  <a:pt x="685602" y="149602"/>
                  <a:pt x="763133" y="110836"/>
                </a:cubicBezTo>
                <a:cubicBezTo>
                  <a:pt x="870558" y="57124"/>
                  <a:pt x="741795" y="104094"/>
                  <a:pt x="846260" y="69273"/>
                </a:cubicBezTo>
                <a:cubicBezTo>
                  <a:pt x="920151" y="73891"/>
                  <a:pt x="995336" y="68608"/>
                  <a:pt x="1067933" y="83127"/>
                </a:cubicBezTo>
                <a:cubicBezTo>
                  <a:pt x="1139214" y="97383"/>
                  <a:pt x="1108709" y="132375"/>
                  <a:pt x="1151060" y="166255"/>
                </a:cubicBezTo>
                <a:cubicBezTo>
                  <a:pt x="1162464" y="175378"/>
                  <a:pt x="1178769" y="175491"/>
                  <a:pt x="1192624" y="180109"/>
                </a:cubicBezTo>
                <a:cubicBezTo>
                  <a:pt x="1261420" y="76913"/>
                  <a:pt x="1173000" y="203657"/>
                  <a:pt x="1261897" y="96982"/>
                </a:cubicBezTo>
                <a:cubicBezTo>
                  <a:pt x="1272557" y="84190"/>
                  <a:pt x="1276604" y="65820"/>
                  <a:pt x="1289606" y="55418"/>
                </a:cubicBezTo>
                <a:cubicBezTo>
                  <a:pt x="1301010" y="46295"/>
                  <a:pt x="1317315" y="46182"/>
                  <a:pt x="1331169" y="41564"/>
                </a:cubicBezTo>
                <a:cubicBezTo>
                  <a:pt x="1437387" y="50800"/>
                  <a:pt x="1543908" y="57052"/>
                  <a:pt x="1649824" y="69273"/>
                </a:cubicBezTo>
                <a:cubicBezTo>
                  <a:pt x="1698673" y="74909"/>
                  <a:pt x="1722036" y="109577"/>
                  <a:pt x="1760660" y="138545"/>
                </a:cubicBezTo>
                <a:cubicBezTo>
                  <a:pt x="1808500" y="174426"/>
                  <a:pt x="1797009" y="164951"/>
                  <a:pt x="1857642" y="180109"/>
                </a:cubicBezTo>
                <a:cubicBezTo>
                  <a:pt x="1871497" y="189345"/>
                  <a:pt x="1882568" y="207152"/>
                  <a:pt x="1899206" y="207818"/>
                </a:cubicBezTo>
                <a:cubicBezTo>
                  <a:pt x="2000830" y="211883"/>
                  <a:pt x="2102923" y="205195"/>
                  <a:pt x="2204006" y="193964"/>
                </a:cubicBezTo>
                <a:cubicBezTo>
                  <a:pt x="2228724" y="191218"/>
                  <a:pt x="2249286" y="172799"/>
                  <a:pt x="2273279" y="166255"/>
                </a:cubicBezTo>
                <a:cubicBezTo>
                  <a:pt x="2300380" y="158864"/>
                  <a:pt x="2328697" y="157018"/>
                  <a:pt x="2356406" y="152400"/>
                </a:cubicBezTo>
                <a:cubicBezTo>
                  <a:pt x="2528693" y="66257"/>
                  <a:pt x="2239099" y="206044"/>
                  <a:pt x="2522660" y="96982"/>
                </a:cubicBezTo>
                <a:cubicBezTo>
                  <a:pt x="2744438" y="11682"/>
                  <a:pt x="2445780" y="93994"/>
                  <a:pt x="2661206" y="27709"/>
                </a:cubicBezTo>
                <a:cubicBezTo>
                  <a:pt x="2697604" y="16510"/>
                  <a:pt x="2772042" y="0"/>
                  <a:pt x="2772042" y="0"/>
                </a:cubicBezTo>
                <a:cubicBezTo>
                  <a:pt x="2813606" y="4618"/>
                  <a:pt x="2858130" y="-2229"/>
                  <a:pt x="2896733" y="13855"/>
                </a:cubicBezTo>
                <a:cubicBezTo>
                  <a:pt x="2918048" y="22736"/>
                  <a:pt x="2921969" y="52945"/>
                  <a:pt x="2938297" y="69273"/>
                </a:cubicBezTo>
                <a:cubicBezTo>
                  <a:pt x="2950071" y="81047"/>
                  <a:pt x="2966006" y="87746"/>
                  <a:pt x="2979860" y="96982"/>
                </a:cubicBezTo>
                <a:cubicBezTo>
                  <a:pt x="2993715" y="129309"/>
                  <a:pt x="3006870" y="161945"/>
                  <a:pt x="3021424" y="193964"/>
                </a:cubicBezTo>
                <a:cubicBezTo>
                  <a:pt x="3086139" y="336337"/>
                  <a:pt x="3010294" y="152284"/>
                  <a:pt x="3076842" y="318655"/>
                </a:cubicBezTo>
                <a:cubicBezTo>
                  <a:pt x="3080652" y="345325"/>
                  <a:pt x="3093050" y="473408"/>
                  <a:pt x="3118406" y="498764"/>
                </a:cubicBezTo>
                <a:lnTo>
                  <a:pt x="3159969" y="540327"/>
                </a:lnTo>
                <a:cubicBezTo>
                  <a:pt x="3303325" y="527295"/>
                  <a:pt x="3331773" y="515852"/>
                  <a:pt x="3478624" y="540327"/>
                </a:cubicBezTo>
                <a:cubicBezTo>
                  <a:pt x="3507434" y="545129"/>
                  <a:pt x="3561751" y="568036"/>
                  <a:pt x="3561751" y="568036"/>
                </a:cubicBezTo>
                <a:cubicBezTo>
                  <a:pt x="3622788" y="563341"/>
                  <a:pt x="3751084" y="558803"/>
                  <a:pt x="3824988" y="540327"/>
                </a:cubicBezTo>
                <a:cubicBezTo>
                  <a:pt x="3853324" y="533243"/>
                  <a:pt x="3908115" y="512618"/>
                  <a:pt x="3908115" y="512618"/>
                </a:cubicBezTo>
                <a:cubicBezTo>
                  <a:pt x="4032806" y="517236"/>
                  <a:pt x="4157688" y="518173"/>
                  <a:pt x="4282188" y="526473"/>
                </a:cubicBezTo>
                <a:cubicBezTo>
                  <a:pt x="4296759" y="527444"/>
                  <a:pt x="4309317" y="538106"/>
                  <a:pt x="4323751" y="540327"/>
                </a:cubicBezTo>
                <a:cubicBezTo>
                  <a:pt x="4369624" y="547384"/>
                  <a:pt x="4416115" y="549564"/>
                  <a:pt x="4462297" y="554182"/>
                </a:cubicBezTo>
                <a:cubicBezTo>
                  <a:pt x="4476151" y="558800"/>
                  <a:pt x="4489818" y="564024"/>
                  <a:pt x="4503860" y="568036"/>
                </a:cubicBezTo>
                <a:cubicBezTo>
                  <a:pt x="4539003" y="578077"/>
                  <a:pt x="4567631" y="581511"/>
                  <a:pt x="4600842" y="595745"/>
                </a:cubicBezTo>
                <a:cubicBezTo>
                  <a:pt x="4650055" y="616837"/>
                  <a:pt x="4656085" y="623338"/>
                  <a:pt x="4697824" y="651164"/>
                </a:cubicBezTo>
                <a:cubicBezTo>
                  <a:pt x="4702442" y="665018"/>
                  <a:pt x="4711679" y="678123"/>
                  <a:pt x="4711679" y="692727"/>
                </a:cubicBezTo>
                <a:cubicBezTo>
                  <a:pt x="4711679" y="823663"/>
                  <a:pt x="4648182" y="765546"/>
                  <a:pt x="4503860" y="775855"/>
                </a:cubicBezTo>
                <a:cubicBezTo>
                  <a:pt x="4495947" y="870815"/>
                  <a:pt x="4526662" y="934786"/>
                  <a:pt x="4448442" y="983673"/>
                </a:cubicBezTo>
                <a:cubicBezTo>
                  <a:pt x="4442489" y="987393"/>
                  <a:pt x="4357618" y="1020789"/>
                  <a:pt x="4337606" y="1025236"/>
                </a:cubicBezTo>
                <a:cubicBezTo>
                  <a:pt x="4310184" y="1031330"/>
                  <a:pt x="4281947" y="1033205"/>
                  <a:pt x="4254479" y="1039091"/>
                </a:cubicBezTo>
                <a:cubicBezTo>
                  <a:pt x="4217242" y="1047070"/>
                  <a:pt x="4143642" y="1066800"/>
                  <a:pt x="4143642" y="1066800"/>
                </a:cubicBezTo>
                <a:cubicBezTo>
                  <a:pt x="4037424" y="1062182"/>
                  <a:pt x="3930993" y="1061099"/>
                  <a:pt x="3824988" y="1052945"/>
                </a:cubicBezTo>
                <a:cubicBezTo>
                  <a:pt x="3783831" y="1049779"/>
                  <a:pt x="3777100" y="1029002"/>
                  <a:pt x="3741860" y="1011382"/>
                </a:cubicBezTo>
                <a:cubicBezTo>
                  <a:pt x="3627139" y="954021"/>
                  <a:pt x="3777851" y="1049229"/>
                  <a:pt x="3658733" y="969818"/>
                </a:cubicBezTo>
                <a:cubicBezTo>
                  <a:pt x="3409351" y="974436"/>
                  <a:pt x="3159679" y="970789"/>
                  <a:pt x="2910588" y="983673"/>
                </a:cubicBezTo>
                <a:cubicBezTo>
                  <a:pt x="2889962" y="984740"/>
                  <a:pt x="2873101" y="1001135"/>
                  <a:pt x="2855169" y="1011382"/>
                </a:cubicBezTo>
                <a:cubicBezTo>
                  <a:pt x="2809723" y="1037351"/>
                  <a:pt x="2793585" y="1065297"/>
                  <a:pt x="2730479" y="1066800"/>
                </a:cubicBezTo>
                <a:lnTo>
                  <a:pt x="2148588" y="1080655"/>
                </a:lnTo>
                <a:cubicBezTo>
                  <a:pt x="2130115" y="1085273"/>
                  <a:pt x="2110569" y="1086776"/>
                  <a:pt x="2093169" y="1094509"/>
                </a:cubicBezTo>
                <a:cubicBezTo>
                  <a:pt x="2068562" y="1105446"/>
                  <a:pt x="2046303" y="1121136"/>
                  <a:pt x="2023897" y="1136073"/>
                </a:cubicBezTo>
                <a:cubicBezTo>
                  <a:pt x="1974496" y="1169007"/>
                  <a:pt x="1975492" y="1170623"/>
                  <a:pt x="1940769" y="1205345"/>
                </a:cubicBezTo>
                <a:cubicBezTo>
                  <a:pt x="1903956" y="1278973"/>
                  <a:pt x="1911752" y="1249799"/>
                  <a:pt x="1899206" y="1343891"/>
                </a:cubicBezTo>
                <a:cubicBezTo>
                  <a:pt x="1893679" y="1385344"/>
                  <a:pt x="1901436" y="1429979"/>
                  <a:pt x="1885351" y="1468582"/>
                </a:cubicBezTo>
                <a:cubicBezTo>
                  <a:pt x="1876470" y="1489897"/>
                  <a:pt x="1848406" y="1496291"/>
                  <a:pt x="1829933" y="1510145"/>
                </a:cubicBezTo>
                <a:cubicBezTo>
                  <a:pt x="1705242" y="1505527"/>
                  <a:pt x="1580092" y="1507938"/>
                  <a:pt x="1455860" y="1496291"/>
                </a:cubicBezTo>
                <a:cubicBezTo>
                  <a:pt x="1431099" y="1493970"/>
                  <a:pt x="1410181" y="1476446"/>
                  <a:pt x="1386588" y="1468582"/>
                </a:cubicBezTo>
                <a:cubicBezTo>
                  <a:pt x="1357235" y="1458798"/>
                  <a:pt x="1289355" y="1446364"/>
                  <a:pt x="1261897" y="1440873"/>
                </a:cubicBezTo>
                <a:cubicBezTo>
                  <a:pt x="1238806" y="1431637"/>
                  <a:pt x="1215996" y="1421663"/>
                  <a:pt x="1192624" y="1413164"/>
                </a:cubicBezTo>
                <a:cubicBezTo>
                  <a:pt x="1145197" y="1395918"/>
                  <a:pt x="1086128" y="1380697"/>
                  <a:pt x="1040224" y="1357745"/>
                </a:cubicBezTo>
                <a:cubicBezTo>
                  <a:pt x="1025331" y="1350298"/>
                  <a:pt x="1013965" y="1336595"/>
                  <a:pt x="998660" y="1330036"/>
                </a:cubicBezTo>
                <a:cubicBezTo>
                  <a:pt x="981158" y="1322535"/>
                  <a:pt x="961551" y="1321413"/>
                  <a:pt x="943242" y="1316182"/>
                </a:cubicBezTo>
                <a:cubicBezTo>
                  <a:pt x="929200" y="1312170"/>
                  <a:pt x="915533" y="1306945"/>
                  <a:pt x="901679" y="1302327"/>
                </a:cubicBezTo>
                <a:cubicBezTo>
                  <a:pt x="892442" y="1293091"/>
                  <a:pt x="885310" y="1281099"/>
                  <a:pt x="873969" y="1274618"/>
                </a:cubicBezTo>
                <a:cubicBezTo>
                  <a:pt x="816547" y="1241805"/>
                  <a:pt x="813369" y="1254585"/>
                  <a:pt x="763133" y="1233055"/>
                </a:cubicBezTo>
                <a:cubicBezTo>
                  <a:pt x="661700" y="1189584"/>
                  <a:pt x="754473" y="1217034"/>
                  <a:pt x="652297" y="1191491"/>
                </a:cubicBezTo>
                <a:cubicBezTo>
                  <a:pt x="638442" y="1177636"/>
                  <a:pt x="627036" y="1160795"/>
                  <a:pt x="610733" y="1149927"/>
                </a:cubicBezTo>
                <a:cubicBezTo>
                  <a:pt x="598582" y="1141826"/>
                  <a:pt x="582592" y="1141826"/>
                  <a:pt x="569169" y="1136073"/>
                </a:cubicBezTo>
                <a:cubicBezTo>
                  <a:pt x="404969" y="1065703"/>
                  <a:pt x="651096" y="1115231"/>
                  <a:pt x="236660" y="1094509"/>
                </a:cubicBezTo>
                <a:cubicBezTo>
                  <a:pt x="142451" y="1070957"/>
                  <a:pt x="140002" y="1078860"/>
                  <a:pt x="70406" y="1039091"/>
                </a:cubicBezTo>
                <a:cubicBezTo>
                  <a:pt x="55949" y="1030830"/>
                  <a:pt x="42697" y="1020618"/>
                  <a:pt x="28842" y="1011382"/>
                </a:cubicBezTo>
                <a:cubicBezTo>
                  <a:pt x="19606" y="997527"/>
                  <a:pt x="2057" y="986444"/>
                  <a:pt x="1133" y="969818"/>
                </a:cubicBezTo>
                <a:cubicBezTo>
                  <a:pt x="-2718" y="900498"/>
                  <a:pt x="3574" y="830482"/>
                  <a:pt x="14988" y="762000"/>
                </a:cubicBezTo>
                <a:cubicBezTo>
                  <a:pt x="17725" y="745575"/>
                  <a:pt x="32903" y="733902"/>
                  <a:pt x="42697" y="720436"/>
                </a:cubicBezTo>
                <a:cubicBezTo>
                  <a:pt x="120007" y="614135"/>
                  <a:pt x="98715" y="625805"/>
                  <a:pt x="181242" y="568036"/>
                </a:cubicBezTo>
                <a:cubicBezTo>
                  <a:pt x="208524" y="548938"/>
                  <a:pt x="236660" y="531091"/>
                  <a:pt x="264369" y="512618"/>
                </a:cubicBezTo>
                <a:cubicBezTo>
                  <a:pt x="278224" y="503382"/>
                  <a:pt x="289779" y="488947"/>
                  <a:pt x="305933" y="484909"/>
                </a:cubicBezTo>
                <a:cubicBezTo>
                  <a:pt x="389691" y="463970"/>
                  <a:pt x="343281" y="477078"/>
                  <a:pt x="444479" y="443345"/>
                </a:cubicBezTo>
                <a:cubicBezTo>
                  <a:pt x="458333" y="438727"/>
                  <a:pt x="486042" y="444095"/>
                  <a:pt x="486042" y="429491"/>
                </a:cubicBezTo>
                <a:lnTo>
                  <a:pt x="486042" y="401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6179127" y="415636"/>
            <a:ext cx="4337254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7712467" y="5112879"/>
            <a:ext cx="4479534" cy="1791273"/>
          </a:xfrm>
          <a:custGeom>
            <a:avLst/>
            <a:gdLst>
              <a:gd name="connsiteX0" fmla="*/ 2587423 w 2601277"/>
              <a:gd name="connsiteY0" fmla="*/ 27158 h 1791273"/>
              <a:gd name="connsiteX1" fmla="*/ 2587423 w 2601277"/>
              <a:gd name="connsiteY1" fmla="*/ 290395 h 1791273"/>
              <a:gd name="connsiteX2" fmla="*/ 2601277 w 2601277"/>
              <a:gd name="connsiteY2" fmla="*/ 1218649 h 1791273"/>
              <a:gd name="connsiteX3" fmla="*/ 2587423 w 2601277"/>
              <a:gd name="connsiteY3" fmla="*/ 1758977 h 1791273"/>
              <a:gd name="connsiteX4" fmla="*/ 2559714 w 2601277"/>
              <a:gd name="connsiteY4" fmla="*/ 1731267 h 1791273"/>
              <a:gd name="connsiteX5" fmla="*/ 2185641 w 2601277"/>
              <a:gd name="connsiteY5" fmla="*/ 1745122 h 1791273"/>
              <a:gd name="connsiteX6" fmla="*/ 218296 w 2601277"/>
              <a:gd name="connsiteY6" fmla="*/ 1731267 h 1791273"/>
              <a:gd name="connsiteX7" fmla="*/ 52041 w 2601277"/>
              <a:gd name="connsiteY7" fmla="*/ 1731267 h 1791273"/>
              <a:gd name="connsiteX8" fmla="*/ 246005 w 2601277"/>
              <a:gd name="connsiteY8" fmla="*/ 1592722 h 1791273"/>
              <a:gd name="connsiteX9" fmla="*/ 398405 w 2601277"/>
              <a:gd name="connsiteY9" fmla="*/ 1260213 h 1791273"/>
              <a:gd name="connsiteX10" fmla="*/ 52041 w 2601277"/>
              <a:gd name="connsiteY10" fmla="*/ 567486 h 1791273"/>
              <a:gd name="connsiteX11" fmla="*/ 246005 w 2601277"/>
              <a:gd name="connsiteY11" fmla="*/ 803013 h 1791273"/>
              <a:gd name="connsiteX12" fmla="*/ 412259 w 2601277"/>
              <a:gd name="connsiteY12" fmla="*/ 1190940 h 1791273"/>
              <a:gd name="connsiteX13" fmla="*/ 121314 w 2601277"/>
              <a:gd name="connsiteY13" fmla="*/ 318104 h 1791273"/>
              <a:gd name="connsiteX14" fmla="*/ 315277 w 2601277"/>
              <a:gd name="connsiteY14" fmla="*/ 719886 h 1791273"/>
              <a:gd name="connsiteX15" fmla="*/ 467677 w 2601277"/>
              <a:gd name="connsiteY15" fmla="*/ 1190940 h 1791273"/>
              <a:gd name="connsiteX16" fmla="*/ 287568 w 2601277"/>
              <a:gd name="connsiteY16" fmla="*/ 276540 h 1791273"/>
              <a:gd name="connsiteX17" fmla="*/ 439968 w 2601277"/>
              <a:gd name="connsiteY17" fmla="*/ 733740 h 1791273"/>
              <a:gd name="connsiteX18" fmla="*/ 481532 w 2601277"/>
              <a:gd name="connsiteY18" fmla="*/ 1052395 h 1791273"/>
              <a:gd name="connsiteX19" fmla="*/ 453823 w 2601277"/>
              <a:gd name="connsiteY19" fmla="*/ 179558 h 1791273"/>
              <a:gd name="connsiteX20" fmla="*/ 523096 w 2601277"/>
              <a:gd name="connsiteY20" fmla="*/ 595195 h 1791273"/>
              <a:gd name="connsiteX21" fmla="*/ 550805 w 2601277"/>
              <a:gd name="connsiteY21" fmla="*/ 1010831 h 1791273"/>
              <a:gd name="connsiteX22" fmla="*/ 564659 w 2601277"/>
              <a:gd name="connsiteY22" fmla="*/ 387377 h 1791273"/>
              <a:gd name="connsiteX23" fmla="*/ 633932 w 2601277"/>
              <a:gd name="connsiteY23" fmla="*/ 858431 h 1791273"/>
              <a:gd name="connsiteX24" fmla="*/ 661641 w 2601277"/>
              <a:gd name="connsiteY24" fmla="*/ 165704 h 1791273"/>
              <a:gd name="connsiteX25" fmla="*/ 703205 w 2601277"/>
              <a:gd name="connsiteY25" fmla="*/ 858431 h 1791273"/>
              <a:gd name="connsiteX26" fmla="*/ 786332 w 2601277"/>
              <a:gd name="connsiteY26" fmla="*/ 664467 h 1791273"/>
              <a:gd name="connsiteX27" fmla="*/ 869459 w 2601277"/>
              <a:gd name="connsiteY27" fmla="*/ 207267 h 1791273"/>
              <a:gd name="connsiteX28" fmla="*/ 841750 w 2601277"/>
              <a:gd name="connsiteY28" fmla="*/ 761449 h 1791273"/>
              <a:gd name="connsiteX29" fmla="*/ 772477 w 2601277"/>
              <a:gd name="connsiteY29" fmla="*/ 996977 h 1791273"/>
              <a:gd name="connsiteX30" fmla="*/ 966441 w 2601277"/>
              <a:gd name="connsiteY30" fmla="*/ 498213 h 1791273"/>
              <a:gd name="connsiteX31" fmla="*/ 897168 w 2601277"/>
              <a:gd name="connsiteY31" fmla="*/ 899995 h 1791273"/>
              <a:gd name="connsiteX32" fmla="*/ 1104987 w 2601277"/>
              <a:gd name="connsiteY32" fmla="*/ 359667 h 1791273"/>
              <a:gd name="connsiteX33" fmla="*/ 1104987 w 2601277"/>
              <a:gd name="connsiteY33" fmla="*/ 719886 h 1791273"/>
              <a:gd name="connsiteX34" fmla="*/ 1201968 w 2601277"/>
              <a:gd name="connsiteY34" fmla="*/ 1024686 h 1791273"/>
              <a:gd name="connsiteX35" fmla="*/ 1257387 w 2601277"/>
              <a:gd name="connsiteY35" fmla="*/ 318104 h 1791273"/>
              <a:gd name="connsiteX36" fmla="*/ 1340514 w 2601277"/>
              <a:gd name="connsiteY36" fmla="*/ 789158 h 1791273"/>
              <a:gd name="connsiteX37" fmla="*/ 1340514 w 2601277"/>
              <a:gd name="connsiteY37" fmla="*/ 1080104 h 1791273"/>
              <a:gd name="connsiteX38" fmla="*/ 1479059 w 2601277"/>
              <a:gd name="connsiteY38" fmla="*/ 498213 h 1791273"/>
              <a:gd name="connsiteX39" fmla="*/ 1492914 w 2601277"/>
              <a:gd name="connsiteY39" fmla="*/ 913849 h 1791273"/>
              <a:gd name="connsiteX40" fmla="*/ 1589896 w 2601277"/>
              <a:gd name="connsiteY40" fmla="*/ 1135522 h 1791273"/>
              <a:gd name="connsiteX41" fmla="*/ 1686877 w 2601277"/>
              <a:gd name="connsiteY41" fmla="*/ 304249 h 1791273"/>
              <a:gd name="connsiteX42" fmla="*/ 1700732 w 2601277"/>
              <a:gd name="connsiteY42" fmla="*/ 913849 h 1791273"/>
              <a:gd name="connsiteX43" fmla="*/ 1700732 w 2601277"/>
              <a:gd name="connsiteY43" fmla="*/ 1093958 h 1791273"/>
              <a:gd name="connsiteX44" fmla="*/ 1756150 w 2601277"/>
              <a:gd name="connsiteY44" fmla="*/ 470504 h 1791273"/>
              <a:gd name="connsiteX45" fmla="*/ 1839277 w 2601277"/>
              <a:gd name="connsiteY45" fmla="*/ 1024686 h 1791273"/>
              <a:gd name="connsiteX46" fmla="*/ 1866987 w 2601277"/>
              <a:gd name="connsiteY46" fmla="*/ 941558 h 1791273"/>
              <a:gd name="connsiteX47" fmla="*/ 1880841 w 2601277"/>
              <a:gd name="connsiteY47" fmla="*/ 539777 h 1791273"/>
              <a:gd name="connsiteX48" fmla="*/ 1936259 w 2601277"/>
              <a:gd name="connsiteY48" fmla="*/ 816867 h 1791273"/>
              <a:gd name="connsiteX49" fmla="*/ 2005532 w 2601277"/>
              <a:gd name="connsiteY49" fmla="*/ 969267 h 1791273"/>
              <a:gd name="connsiteX50" fmla="*/ 2033241 w 2601277"/>
              <a:gd name="connsiteY50" fmla="*/ 442795 h 1791273"/>
              <a:gd name="connsiteX51" fmla="*/ 2074805 w 2601277"/>
              <a:gd name="connsiteY51" fmla="*/ 858431 h 1791273"/>
              <a:gd name="connsiteX52" fmla="*/ 2144077 w 2601277"/>
              <a:gd name="connsiteY52" fmla="*/ 941558 h 1791273"/>
              <a:gd name="connsiteX53" fmla="*/ 2157932 w 2601277"/>
              <a:gd name="connsiteY53" fmla="*/ 553631 h 1791273"/>
              <a:gd name="connsiteX54" fmla="*/ 2185641 w 2601277"/>
              <a:gd name="connsiteY54" fmla="*/ 913849 h 1791273"/>
              <a:gd name="connsiteX55" fmla="*/ 2227205 w 2601277"/>
              <a:gd name="connsiteY55" fmla="*/ 401231 h 1791273"/>
              <a:gd name="connsiteX56" fmla="*/ 2254914 w 2601277"/>
              <a:gd name="connsiteY56" fmla="*/ 581340 h 1791273"/>
              <a:gd name="connsiteX57" fmla="*/ 2254914 w 2601277"/>
              <a:gd name="connsiteY57" fmla="*/ 983122 h 1791273"/>
              <a:gd name="connsiteX58" fmla="*/ 2365750 w 2601277"/>
              <a:gd name="connsiteY58" fmla="*/ 401231 h 1791273"/>
              <a:gd name="connsiteX59" fmla="*/ 2365750 w 2601277"/>
              <a:gd name="connsiteY59" fmla="*/ 816867 h 1791273"/>
              <a:gd name="connsiteX60" fmla="*/ 2407314 w 2601277"/>
              <a:gd name="connsiteY60" fmla="*/ 1080104 h 1791273"/>
              <a:gd name="connsiteX61" fmla="*/ 2435023 w 2601277"/>
              <a:gd name="connsiteY61" fmla="*/ 373522 h 1791273"/>
              <a:gd name="connsiteX62" fmla="*/ 2448877 w 2601277"/>
              <a:gd name="connsiteY62" fmla="*/ 636758 h 1791273"/>
              <a:gd name="connsiteX63" fmla="*/ 2490441 w 2601277"/>
              <a:gd name="connsiteY63" fmla="*/ 886140 h 1791273"/>
              <a:gd name="connsiteX64" fmla="*/ 2545859 w 2601277"/>
              <a:gd name="connsiteY64" fmla="*/ 234977 h 1791273"/>
              <a:gd name="connsiteX65" fmla="*/ 2545859 w 2601277"/>
              <a:gd name="connsiteY65" fmla="*/ 719886 h 1791273"/>
              <a:gd name="connsiteX66" fmla="*/ 2559714 w 2601277"/>
              <a:gd name="connsiteY66" fmla="*/ 844577 h 1791273"/>
              <a:gd name="connsiteX67" fmla="*/ 2587423 w 2601277"/>
              <a:gd name="connsiteY67" fmla="*/ 27158 h 17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01277" h="1791273">
                <a:moveTo>
                  <a:pt x="2587423" y="27158"/>
                </a:moveTo>
                <a:cubicBezTo>
                  <a:pt x="2592041" y="-65206"/>
                  <a:pt x="2585114" y="91813"/>
                  <a:pt x="2587423" y="290395"/>
                </a:cubicBezTo>
                <a:cubicBezTo>
                  <a:pt x="2589732" y="488977"/>
                  <a:pt x="2601277" y="973885"/>
                  <a:pt x="2601277" y="1218649"/>
                </a:cubicBezTo>
                <a:cubicBezTo>
                  <a:pt x="2601277" y="1463413"/>
                  <a:pt x="2594350" y="1673541"/>
                  <a:pt x="2587423" y="1758977"/>
                </a:cubicBezTo>
                <a:cubicBezTo>
                  <a:pt x="2580496" y="1844413"/>
                  <a:pt x="2626677" y="1733576"/>
                  <a:pt x="2559714" y="1731267"/>
                </a:cubicBezTo>
                <a:lnTo>
                  <a:pt x="2185641" y="1745122"/>
                </a:lnTo>
                <a:lnTo>
                  <a:pt x="218296" y="1731267"/>
                </a:lnTo>
                <a:cubicBezTo>
                  <a:pt x="-137304" y="1728958"/>
                  <a:pt x="47423" y="1754358"/>
                  <a:pt x="52041" y="1731267"/>
                </a:cubicBezTo>
                <a:cubicBezTo>
                  <a:pt x="56659" y="1708176"/>
                  <a:pt x="188278" y="1671231"/>
                  <a:pt x="246005" y="1592722"/>
                </a:cubicBezTo>
                <a:cubicBezTo>
                  <a:pt x="303732" y="1514213"/>
                  <a:pt x="430732" y="1431086"/>
                  <a:pt x="398405" y="1260213"/>
                </a:cubicBezTo>
                <a:cubicBezTo>
                  <a:pt x="366078" y="1089340"/>
                  <a:pt x="77441" y="643686"/>
                  <a:pt x="52041" y="567486"/>
                </a:cubicBezTo>
                <a:cubicBezTo>
                  <a:pt x="26641" y="491286"/>
                  <a:pt x="185969" y="699104"/>
                  <a:pt x="246005" y="803013"/>
                </a:cubicBezTo>
                <a:cubicBezTo>
                  <a:pt x="306041" y="906922"/>
                  <a:pt x="433041" y="1271758"/>
                  <a:pt x="412259" y="1190940"/>
                </a:cubicBezTo>
                <a:cubicBezTo>
                  <a:pt x="391477" y="1110122"/>
                  <a:pt x="137478" y="396613"/>
                  <a:pt x="121314" y="318104"/>
                </a:cubicBezTo>
                <a:cubicBezTo>
                  <a:pt x="105150" y="239595"/>
                  <a:pt x="257550" y="574413"/>
                  <a:pt x="315277" y="719886"/>
                </a:cubicBezTo>
                <a:cubicBezTo>
                  <a:pt x="373004" y="865359"/>
                  <a:pt x="472295" y="1264831"/>
                  <a:pt x="467677" y="1190940"/>
                </a:cubicBezTo>
                <a:cubicBezTo>
                  <a:pt x="463059" y="1117049"/>
                  <a:pt x="292186" y="352740"/>
                  <a:pt x="287568" y="276540"/>
                </a:cubicBezTo>
                <a:cubicBezTo>
                  <a:pt x="282950" y="200340"/>
                  <a:pt x="407641" y="604431"/>
                  <a:pt x="439968" y="733740"/>
                </a:cubicBezTo>
                <a:cubicBezTo>
                  <a:pt x="472295" y="863049"/>
                  <a:pt x="479223" y="1144759"/>
                  <a:pt x="481532" y="1052395"/>
                </a:cubicBezTo>
                <a:cubicBezTo>
                  <a:pt x="483841" y="960031"/>
                  <a:pt x="446896" y="255758"/>
                  <a:pt x="453823" y="179558"/>
                </a:cubicBezTo>
                <a:cubicBezTo>
                  <a:pt x="460750" y="103358"/>
                  <a:pt x="506932" y="456650"/>
                  <a:pt x="523096" y="595195"/>
                </a:cubicBezTo>
                <a:cubicBezTo>
                  <a:pt x="539260" y="733740"/>
                  <a:pt x="543878" y="1045467"/>
                  <a:pt x="550805" y="1010831"/>
                </a:cubicBezTo>
                <a:cubicBezTo>
                  <a:pt x="557732" y="976195"/>
                  <a:pt x="550805" y="412777"/>
                  <a:pt x="564659" y="387377"/>
                </a:cubicBezTo>
                <a:cubicBezTo>
                  <a:pt x="578513" y="361977"/>
                  <a:pt x="617768" y="895377"/>
                  <a:pt x="633932" y="858431"/>
                </a:cubicBezTo>
                <a:cubicBezTo>
                  <a:pt x="650096" y="821485"/>
                  <a:pt x="650096" y="165704"/>
                  <a:pt x="661641" y="165704"/>
                </a:cubicBezTo>
                <a:cubicBezTo>
                  <a:pt x="673186" y="165704"/>
                  <a:pt x="682423" y="775304"/>
                  <a:pt x="703205" y="858431"/>
                </a:cubicBezTo>
                <a:cubicBezTo>
                  <a:pt x="723987" y="941558"/>
                  <a:pt x="758623" y="772994"/>
                  <a:pt x="786332" y="664467"/>
                </a:cubicBezTo>
                <a:cubicBezTo>
                  <a:pt x="814041" y="555940"/>
                  <a:pt x="860223" y="191103"/>
                  <a:pt x="869459" y="207267"/>
                </a:cubicBezTo>
                <a:cubicBezTo>
                  <a:pt x="878695" y="223431"/>
                  <a:pt x="857914" y="629831"/>
                  <a:pt x="841750" y="761449"/>
                </a:cubicBezTo>
                <a:cubicBezTo>
                  <a:pt x="825586" y="893067"/>
                  <a:pt x="751695" y="1040850"/>
                  <a:pt x="772477" y="996977"/>
                </a:cubicBezTo>
                <a:cubicBezTo>
                  <a:pt x="793259" y="953104"/>
                  <a:pt x="945659" y="514377"/>
                  <a:pt x="966441" y="498213"/>
                </a:cubicBezTo>
                <a:cubicBezTo>
                  <a:pt x="987223" y="482049"/>
                  <a:pt x="874077" y="923086"/>
                  <a:pt x="897168" y="899995"/>
                </a:cubicBezTo>
                <a:cubicBezTo>
                  <a:pt x="920259" y="876904"/>
                  <a:pt x="1070351" y="389685"/>
                  <a:pt x="1104987" y="359667"/>
                </a:cubicBezTo>
                <a:cubicBezTo>
                  <a:pt x="1139623" y="329649"/>
                  <a:pt x="1088824" y="609050"/>
                  <a:pt x="1104987" y="719886"/>
                </a:cubicBezTo>
                <a:cubicBezTo>
                  <a:pt x="1121150" y="830722"/>
                  <a:pt x="1176568" y="1091650"/>
                  <a:pt x="1201968" y="1024686"/>
                </a:cubicBezTo>
                <a:cubicBezTo>
                  <a:pt x="1227368" y="957722"/>
                  <a:pt x="1234296" y="357359"/>
                  <a:pt x="1257387" y="318104"/>
                </a:cubicBezTo>
                <a:cubicBezTo>
                  <a:pt x="1280478" y="278849"/>
                  <a:pt x="1326660" y="662158"/>
                  <a:pt x="1340514" y="789158"/>
                </a:cubicBezTo>
                <a:cubicBezTo>
                  <a:pt x="1354368" y="916158"/>
                  <a:pt x="1317423" y="1128595"/>
                  <a:pt x="1340514" y="1080104"/>
                </a:cubicBezTo>
                <a:cubicBezTo>
                  <a:pt x="1363605" y="1031613"/>
                  <a:pt x="1453659" y="525922"/>
                  <a:pt x="1479059" y="498213"/>
                </a:cubicBezTo>
                <a:cubicBezTo>
                  <a:pt x="1504459" y="470504"/>
                  <a:pt x="1474441" y="807631"/>
                  <a:pt x="1492914" y="913849"/>
                </a:cubicBezTo>
                <a:cubicBezTo>
                  <a:pt x="1511387" y="1020067"/>
                  <a:pt x="1557569" y="1237122"/>
                  <a:pt x="1589896" y="1135522"/>
                </a:cubicBezTo>
                <a:cubicBezTo>
                  <a:pt x="1622223" y="1033922"/>
                  <a:pt x="1668404" y="341194"/>
                  <a:pt x="1686877" y="304249"/>
                </a:cubicBezTo>
                <a:cubicBezTo>
                  <a:pt x="1705350" y="267304"/>
                  <a:pt x="1698423" y="782231"/>
                  <a:pt x="1700732" y="913849"/>
                </a:cubicBezTo>
                <a:cubicBezTo>
                  <a:pt x="1703041" y="1045467"/>
                  <a:pt x="1691496" y="1167849"/>
                  <a:pt x="1700732" y="1093958"/>
                </a:cubicBezTo>
                <a:cubicBezTo>
                  <a:pt x="1709968" y="1020067"/>
                  <a:pt x="1733059" y="482049"/>
                  <a:pt x="1756150" y="470504"/>
                </a:cubicBezTo>
                <a:cubicBezTo>
                  <a:pt x="1779241" y="458959"/>
                  <a:pt x="1820804" y="946177"/>
                  <a:pt x="1839277" y="1024686"/>
                </a:cubicBezTo>
                <a:cubicBezTo>
                  <a:pt x="1857750" y="1103195"/>
                  <a:pt x="1860060" y="1022376"/>
                  <a:pt x="1866987" y="941558"/>
                </a:cubicBezTo>
                <a:cubicBezTo>
                  <a:pt x="1873914" y="860740"/>
                  <a:pt x="1869296" y="560559"/>
                  <a:pt x="1880841" y="539777"/>
                </a:cubicBezTo>
                <a:cubicBezTo>
                  <a:pt x="1892386" y="518995"/>
                  <a:pt x="1915477" y="745285"/>
                  <a:pt x="1936259" y="816867"/>
                </a:cubicBezTo>
                <a:cubicBezTo>
                  <a:pt x="1957041" y="888449"/>
                  <a:pt x="1989368" y="1031612"/>
                  <a:pt x="2005532" y="969267"/>
                </a:cubicBezTo>
                <a:cubicBezTo>
                  <a:pt x="2021696" y="906922"/>
                  <a:pt x="2021696" y="461268"/>
                  <a:pt x="2033241" y="442795"/>
                </a:cubicBezTo>
                <a:cubicBezTo>
                  <a:pt x="2044786" y="424322"/>
                  <a:pt x="2056332" y="775304"/>
                  <a:pt x="2074805" y="858431"/>
                </a:cubicBezTo>
                <a:cubicBezTo>
                  <a:pt x="2093278" y="941558"/>
                  <a:pt x="2130223" y="992358"/>
                  <a:pt x="2144077" y="941558"/>
                </a:cubicBezTo>
                <a:cubicBezTo>
                  <a:pt x="2157931" y="890758"/>
                  <a:pt x="2151005" y="558249"/>
                  <a:pt x="2157932" y="553631"/>
                </a:cubicBezTo>
                <a:cubicBezTo>
                  <a:pt x="2164859" y="549013"/>
                  <a:pt x="2174095" y="939249"/>
                  <a:pt x="2185641" y="913849"/>
                </a:cubicBezTo>
                <a:cubicBezTo>
                  <a:pt x="2197187" y="888449"/>
                  <a:pt x="2215660" y="456649"/>
                  <a:pt x="2227205" y="401231"/>
                </a:cubicBezTo>
                <a:cubicBezTo>
                  <a:pt x="2238750" y="345813"/>
                  <a:pt x="2250296" y="484358"/>
                  <a:pt x="2254914" y="581340"/>
                </a:cubicBezTo>
                <a:cubicBezTo>
                  <a:pt x="2259532" y="678322"/>
                  <a:pt x="2236441" y="1013140"/>
                  <a:pt x="2254914" y="983122"/>
                </a:cubicBezTo>
                <a:cubicBezTo>
                  <a:pt x="2273387" y="953104"/>
                  <a:pt x="2347277" y="428940"/>
                  <a:pt x="2365750" y="401231"/>
                </a:cubicBezTo>
                <a:cubicBezTo>
                  <a:pt x="2384223" y="373522"/>
                  <a:pt x="2358823" y="703722"/>
                  <a:pt x="2365750" y="816867"/>
                </a:cubicBezTo>
                <a:cubicBezTo>
                  <a:pt x="2372677" y="930013"/>
                  <a:pt x="2395769" y="1153995"/>
                  <a:pt x="2407314" y="1080104"/>
                </a:cubicBezTo>
                <a:cubicBezTo>
                  <a:pt x="2418859" y="1006213"/>
                  <a:pt x="2428096" y="447413"/>
                  <a:pt x="2435023" y="373522"/>
                </a:cubicBezTo>
                <a:cubicBezTo>
                  <a:pt x="2441950" y="299631"/>
                  <a:pt x="2439641" y="551322"/>
                  <a:pt x="2448877" y="636758"/>
                </a:cubicBezTo>
                <a:cubicBezTo>
                  <a:pt x="2458113" y="722194"/>
                  <a:pt x="2474277" y="953103"/>
                  <a:pt x="2490441" y="886140"/>
                </a:cubicBezTo>
                <a:cubicBezTo>
                  <a:pt x="2506605" y="819177"/>
                  <a:pt x="2536623" y="262686"/>
                  <a:pt x="2545859" y="234977"/>
                </a:cubicBezTo>
                <a:cubicBezTo>
                  <a:pt x="2555095" y="207268"/>
                  <a:pt x="2543550" y="618286"/>
                  <a:pt x="2545859" y="719886"/>
                </a:cubicBezTo>
                <a:cubicBezTo>
                  <a:pt x="2548168" y="821486"/>
                  <a:pt x="2552787" y="957723"/>
                  <a:pt x="2559714" y="844577"/>
                </a:cubicBezTo>
                <a:cubicBezTo>
                  <a:pt x="2566641" y="731432"/>
                  <a:pt x="2582805" y="119522"/>
                  <a:pt x="2587423" y="27158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3647729" y="6081608"/>
            <a:ext cx="4783917" cy="781646"/>
          </a:xfrm>
          <a:custGeom>
            <a:avLst/>
            <a:gdLst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342544 w 4503026"/>
              <a:gd name="connsiteY6" fmla="*/ 637847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3026" h="781646">
                <a:moveTo>
                  <a:pt x="19925" y="83665"/>
                </a:moveTo>
                <a:cubicBezTo>
                  <a:pt x="-5475" y="134465"/>
                  <a:pt x="-7784" y="319192"/>
                  <a:pt x="19925" y="402319"/>
                </a:cubicBezTo>
                <a:cubicBezTo>
                  <a:pt x="47634" y="485446"/>
                  <a:pt x="123835" y="522392"/>
                  <a:pt x="186180" y="582428"/>
                </a:cubicBezTo>
                <a:cubicBezTo>
                  <a:pt x="248525" y="642464"/>
                  <a:pt x="315489" y="730210"/>
                  <a:pt x="393998" y="762537"/>
                </a:cubicBezTo>
                <a:cubicBezTo>
                  <a:pt x="472507" y="794864"/>
                  <a:pt x="657235" y="776392"/>
                  <a:pt x="657235" y="776392"/>
                </a:cubicBezTo>
                <a:lnTo>
                  <a:pt x="4134725" y="776392"/>
                </a:lnTo>
                <a:cubicBezTo>
                  <a:pt x="4748943" y="753301"/>
                  <a:pt x="4284817" y="693265"/>
                  <a:pt x="4342544" y="637847"/>
                </a:cubicBezTo>
                <a:cubicBezTo>
                  <a:pt x="4400271" y="582429"/>
                  <a:pt x="4455689" y="503920"/>
                  <a:pt x="4481089" y="443883"/>
                </a:cubicBezTo>
                <a:cubicBezTo>
                  <a:pt x="4506489" y="383846"/>
                  <a:pt x="4494944" y="333046"/>
                  <a:pt x="4494944" y="277628"/>
                </a:cubicBezTo>
                <a:cubicBezTo>
                  <a:pt x="4494944" y="222210"/>
                  <a:pt x="4520344" y="139083"/>
                  <a:pt x="4481089" y="111374"/>
                </a:cubicBezTo>
                <a:cubicBezTo>
                  <a:pt x="4441834" y="83665"/>
                  <a:pt x="4381798" y="120610"/>
                  <a:pt x="4259416" y="111374"/>
                </a:cubicBezTo>
                <a:cubicBezTo>
                  <a:pt x="4137034" y="102138"/>
                  <a:pt x="3940762" y="60574"/>
                  <a:pt x="3746798" y="55956"/>
                </a:cubicBezTo>
                <a:cubicBezTo>
                  <a:pt x="3552835" y="51338"/>
                  <a:pt x="3284980" y="92901"/>
                  <a:pt x="3095635" y="83665"/>
                </a:cubicBezTo>
                <a:cubicBezTo>
                  <a:pt x="2906290" y="74429"/>
                  <a:pt x="2779289" y="-1772"/>
                  <a:pt x="2610725" y="537"/>
                </a:cubicBezTo>
                <a:cubicBezTo>
                  <a:pt x="2442161" y="2846"/>
                  <a:pt x="2345180" y="97519"/>
                  <a:pt x="2084253" y="97519"/>
                </a:cubicBezTo>
                <a:cubicBezTo>
                  <a:pt x="1823326" y="97519"/>
                  <a:pt x="1296853" y="7464"/>
                  <a:pt x="1045162" y="537"/>
                </a:cubicBezTo>
                <a:cubicBezTo>
                  <a:pt x="793471" y="-6390"/>
                  <a:pt x="574107" y="55956"/>
                  <a:pt x="574107" y="55956"/>
                </a:cubicBezTo>
                <a:cubicBezTo>
                  <a:pt x="428634" y="72120"/>
                  <a:pt x="271616" y="90592"/>
                  <a:pt x="172325" y="97519"/>
                </a:cubicBezTo>
                <a:cubicBezTo>
                  <a:pt x="73034" y="104446"/>
                  <a:pt x="45325" y="32865"/>
                  <a:pt x="19925" y="83665"/>
                </a:cubicBez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567609" y="4509120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 flipH="1">
            <a:off x="7891587" y="4499296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223792" y="4293096"/>
            <a:ext cx="3960440" cy="2062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87688" y="446573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47728" y="4028610"/>
            <a:ext cx="0" cy="1234956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58815" y="3605950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79535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71864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03912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35960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10271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00056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32104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64152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968208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12647" y="3567998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47435" y="3970523"/>
            <a:ext cx="0" cy="120089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048328" y="449929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3061599" y="3174802"/>
            <a:ext cx="6172200" cy="1543050"/>
          </a:xfrm>
          <a:custGeom>
            <a:avLst/>
            <a:gdLst>
              <a:gd name="connsiteX0" fmla="*/ 0 w 6172200"/>
              <a:gd name="connsiteY0" fmla="*/ 1504950 h 1543050"/>
              <a:gd name="connsiteX1" fmla="*/ 1390650 w 6172200"/>
              <a:gd name="connsiteY1" fmla="*/ 0 h 1543050"/>
              <a:gd name="connsiteX2" fmla="*/ 4933950 w 6172200"/>
              <a:gd name="connsiteY2" fmla="*/ 19050 h 1543050"/>
              <a:gd name="connsiteX3" fmla="*/ 6172200 w 6172200"/>
              <a:gd name="connsiteY3" fmla="*/ 1543050 h 1543050"/>
              <a:gd name="connsiteX4" fmla="*/ 6172200 w 6172200"/>
              <a:gd name="connsiteY4" fmla="*/ 1543050 h 1543050"/>
              <a:gd name="connsiteX5" fmla="*/ 6172200 w 6172200"/>
              <a:gd name="connsiteY5" fmla="*/ 1543050 h 1543050"/>
              <a:gd name="connsiteX6" fmla="*/ 6172200 w 6172200"/>
              <a:gd name="connsiteY6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200" h="1543050">
                <a:moveTo>
                  <a:pt x="0" y="1504950"/>
                </a:moveTo>
                <a:lnTo>
                  <a:pt x="1390650" y="0"/>
                </a:lnTo>
                <a:lnTo>
                  <a:pt x="4933950" y="19050"/>
                </a:lnTo>
                <a:lnTo>
                  <a:pt x="6172200" y="1543050"/>
                </a:lnTo>
                <a:lnTo>
                  <a:pt x="6172200" y="1543050"/>
                </a:lnTo>
                <a:lnTo>
                  <a:pt x="6172200" y="1543050"/>
                </a:lnTo>
                <a:lnTo>
                  <a:pt x="6172200" y="1543050"/>
                </a:lnTo>
              </a:path>
            </a:pathLst>
          </a:custGeom>
          <a:noFill/>
          <a:ln w="762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6" descr="\\eschdata\emmawa$\pngfuel.c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7730" y="4195697"/>
            <a:ext cx="2667557" cy="26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\\eschdata\emmawa$\pngfuel.com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93" y="5263566"/>
            <a:ext cx="1581673" cy="15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775252" y="332656"/>
            <a:ext cx="8641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haroni" panose="02010803020104030203" pitchFamily="2" charset="-79"/>
                <a:cs typeface="Aharoni" panose="02010803020104030203" pitchFamily="2" charset="-79"/>
              </a:rPr>
              <a:t>Now you have built your bridge, have a chat about which skills each person needed most. </a:t>
            </a:r>
          </a:p>
        </p:txBody>
      </p:sp>
      <p:pic>
        <p:nvPicPr>
          <p:cNvPr id="31" name="Picture 30" descr="The eight essential skil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8911" r="84888" b="11760"/>
          <a:stretch/>
        </p:blipFill>
        <p:spPr bwMode="auto">
          <a:xfrm>
            <a:off x="1689847" y="2049437"/>
            <a:ext cx="1089339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he eight essential skil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8" t="6021" r="25160" b="11244"/>
          <a:stretch/>
        </p:blipFill>
        <p:spPr bwMode="auto">
          <a:xfrm>
            <a:off x="7315623" y="1982617"/>
            <a:ext cx="1084521" cy="11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The eight essential skil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7092" r="73328" b="10954"/>
          <a:stretch/>
        </p:blipFill>
        <p:spPr bwMode="auto">
          <a:xfrm>
            <a:off x="2851636" y="2013673"/>
            <a:ext cx="1052623" cy="11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The eight essential skil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8298" r="60847" b="12870"/>
          <a:stretch/>
        </p:blipFill>
        <p:spPr bwMode="auto">
          <a:xfrm>
            <a:off x="3977651" y="2013673"/>
            <a:ext cx="1052623" cy="10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he eight essential skill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t="8900" r="49157" b="8364"/>
          <a:stretch/>
        </p:blipFill>
        <p:spPr bwMode="auto">
          <a:xfrm>
            <a:off x="5122375" y="2049437"/>
            <a:ext cx="1063255" cy="11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The eight essential skill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17" r="37461" b="10528"/>
          <a:stretch/>
        </p:blipFill>
        <p:spPr bwMode="auto">
          <a:xfrm>
            <a:off x="6282424" y="2013673"/>
            <a:ext cx="1033199" cy="111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The eight essential skil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8" t="6276" r="13882" b="10209"/>
          <a:stretch/>
        </p:blipFill>
        <p:spPr bwMode="auto">
          <a:xfrm>
            <a:off x="8400143" y="2003042"/>
            <a:ext cx="988828" cy="113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The eight essential skil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1" t="6015" b="8909"/>
          <a:stretch/>
        </p:blipFill>
        <p:spPr bwMode="auto">
          <a:xfrm>
            <a:off x="9388972" y="1981775"/>
            <a:ext cx="1211221" cy="11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A0376E62-C594-4FE0-A6A5-25F8C8151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8385" y="3737321"/>
            <a:ext cx="1200635" cy="28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60149892-81D6-481D-A411-6ED73AEE1389}"/>
              </a:ext>
            </a:extLst>
          </p:cNvPr>
          <p:cNvSpPr/>
          <p:nvPr/>
        </p:nvSpPr>
        <p:spPr>
          <a:xfrm>
            <a:off x="317761" y="170731"/>
            <a:ext cx="3258559" cy="2160240"/>
          </a:xfrm>
          <a:prstGeom prst="wedgeRoundRectCallout">
            <a:avLst>
              <a:gd name="adj1" fmla="val 55514"/>
              <a:gd name="adj2" fmla="val 61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did you make sure you didn’t run out of money?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790DC2D-420F-4325-A8CF-F4D6932E46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D09FE09-74EC-4489-BC19-E31ECDE66B5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D1554D21-51D4-4D39-B04B-D50B25B4DED0}"/>
              </a:ext>
            </a:extLst>
          </p:cNvPr>
          <p:cNvSpPr/>
          <p:nvPr/>
        </p:nvSpPr>
        <p:spPr>
          <a:xfrm>
            <a:off x="429521" y="2771691"/>
            <a:ext cx="3146799" cy="2160240"/>
          </a:xfrm>
          <a:prstGeom prst="wedgeRoundRectCallout">
            <a:avLst>
              <a:gd name="adj1" fmla="val 55514"/>
              <a:gd name="adj2" fmla="val 61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team members had to work together the most?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FA84F02F-1139-448D-A5C1-44612F7F2A92}"/>
              </a:ext>
            </a:extLst>
          </p:cNvPr>
          <p:cNvSpPr/>
          <p:nvPr/>
        </p:nvSpPr>
        <p:spPr>
          <a:xfrm>
            <a:off x="3914403" y="209549"/>
            <a:ext cx="3685279" cy="2160240"/>
          </a:xfrm>
          <a:prstGeom prst="wedgeRoundRectCallout">
            <a:avLst>
              <a:gd name="adj1" fmla="val 55514"/>
              <a:gd name="adj2" fmla="val 61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was the most challenging part?</a:t>
            </a: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CEAC4AA9-90BE-4A26-9A4B-AB0F9E84000C}"/>
              </a:ext>
            </a:extLst>
          </p:cNvPr>
          <p:cNvSpPr/>
          <p:nvPr/>
        </p:nvSpPr>
        <p:spPr>
          <a:xfrm>
            <a:off x="3985523" y="2771691"/>
            <a:ext cx="3685279" cy="2160240"/>
          </a:xfrm>
          <a:prstGeom prst="wedgeRoundRectCallout">
            <a:avLst>
              <a:gd name="adj1" fmla="val 55514"/>
              <a:gd name="adj2" fmla="val 61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you think you were suited to your job, and why?</a:t>
            </a:r>
          </a:p>
          <a:p>
            <a:pPr algn="ctr"/>
            <a:endParaRPr lang="en-GB" sz="2400" dirty="0">
              <a:solidFill>
                <a:schemeClr val="accent5">
                  <a:lumMod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EA67D6E8-0D4B-4410-9D38-38FB084086A8}"/>
              </a:ext>
            </a:extLst>
          </p:cNvPr>
          <p:cNvSpPr/>
          <p:nvPr/>
        </p:nvSpPr>
        <p:spPr>
          <a:xfrm>
            <a:off x="8048134" y="2893611"/>
            <a:ext cx="3685279" cy="2160240"/>
          </a:xfrm>
          <a:prstGeom prst="wedgeRoundRectCallout">
            <a:avLst>
              <a:gd name="adj1" fmla="val 55514"/>
              <a:gd name="adj2" fmla="val 61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Are these jobs for girls and boys?</a:t>
            </a:r>
          </a:p>
        </p:txBody>
      </p:sp>
      <p:sp>
        <p:nvSpPr>
          <p:cNvPr id="12" name="Rounded Rectangular Callout 5">
            <a:extLst>
              <a:ext uri="{FF2B5EF4-FFF2-40B4-BE49-F238E27FC236}">
                <a16:creationId xmlns:a16="http://schemas.microsoft.com/office/drawing/2014/main" id="{262B0E7F-67FF-478D-AC81-1B084F407E81}"/>
              </a:ext>
            </a:extLst>
          </p:cNvPr>
          <p:cNvSpPr/>
          <p:nvPr/>
        </p:nvSpPr>
        <p:spPr>
          <a:xfrm>
            <a:off x="8048135" y="261870"/>
            <a:ext cx="3685279" cy="2160240"/>
          </a:xfrm>
          <a:prstGeom prst="wedgeRoundRectCallout">
            <a:avLst>
              <a:gd name="adj1" fmla="val 55514"/>
              <a:gd name="adj2" fmla="val 618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parts did you most enjoy?</a:t>
            </a:r>
          </a:p>
        </p:txBody>
      </p:sp>
    </p:spTree>
    <p:extLst>
      <p:ext uri="{BB962C8B-B14F-4D97-AF65-F5344CB8AC3E}">
        <p14:creationId xmlns:p14="http://schemas.microsoft.com/office/powerpoint/2010/main" val="51953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1775520" y="692696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7222" y="2685636"/>
            <a:ext cx="1896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Quantity Surveyor</a:t>
            </a:r>
          </a:p>
        </p:txBody>
      </p:sp>
      <p:sp>
        <p:nvSpPr>
          <p:cNvPr id="4" name="Rectangle 3"/>
          <p:cNvSpPr/>
          <p:nvPr/>
        </p:nvSpPr>
        <p:spPr>
          <a:xfrm>
            <a:off x="1787222" y="2685636"/>
            <a:ext cx="1896793" cy="124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cs typeface="Aharoni" panose="02010803020104030203" pitchFamily="2" charset="-79"/>
              </a:rPr>
              <a:t>A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4033635" y="692694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45337" y="2685634"/>
            <a:ext cx="1896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Building Operative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3636" y="2685637"/>
            <a:ext cx="1896793" cy="124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cs typeface="Aharoni" panose="02010803020104030203" pitchFamily="2" charset="-79"/>
              </a:rPr>
              <a:t>B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6240016" y="692695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51718" y="2685635"/>
            <a:ext cx="1896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Civil Engineer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45867" y="2685637"/>
            <a:ext cx="1896793" cy="124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cs typeface="Aharoni" panose="02010803020104030203" pitchFamily="2" charset="-79"/>
              </a:rPr>
              <a:t>C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8472264" y="692696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83966" y="2685636"/>
            <a:ext cx="189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Health &amp; Safety Adviser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60689" y="2685637"/>
            <a:ext cx="1896793" cy="124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79576" y="4716203"/>
            <a:ext cx="7704856" cy="1512168"/>
          </a:xfrm>
          <a:prstGeom prst="wedgeRoundRectCallout">
            <a:avLst>
              <a:gd name="adj1" fmla="val 53865"/>
              <a:gd name="adj2" fmla="val 6702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cs typeface="Aharoni" panose="02010803020104030203" pitchFamily="2" charset="-79"/>
              </a:rPr>
              <a:t>Can you guess which of the visitors have which job?</a:t>
            </a:r>
          </a:p>
        </p:txBody>
      </p:sp>
    </p:spTree>
    <p:extLst>
      <p:ext uri="{BB962C8B-B14F-4D97-AF65-F5344CB8AC3E}">
        <p14:creationId xmlns:p14="http://schemas.microsoft.com/office/powerpoint/2010/main" val="412980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9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-193040" y="5254901"/>
            <a:ext cx="11033761" cy="1600591"/>
          </a:xfrm>
          <a:custGeom>
            <a:avLst/>
            <a:gdLst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405466 w 2814663"/>
              <a:gd name="connsiteY50" fmla="*/ 1136073 h 2015066"/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17539 w 2814663"/>
              <a:gd name="connsiteY50" fmla="*/ 1052945 h 2015066"/>
              <a:gd name="connsiteX0" fmla="*/ 17539 w 2814663"/>
              <a:gd name="connsiteY0" fmla="*/ 693889 h 1600591"/>
              <a:gd name="connsiteX1" fmla="*/ 31393 w 2814663"/>
              <a:gd name="connsiteY1" fmla="*/ 319816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7539 w 2814663"/>
              <a:gd name="connsiteY0" fmla="*/ 693889 h 1600591"/>
              <a:gd name="connsiteX1" fmla="*/ 3684 w 2814663"/>
              <a:gd name="connsiteY1" fmla="*/ 638471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14663" h="1600591">
                <a:moveTo>
                  <a:pt x="17539" y="693889"/>
                </a:moveTo>
                <a:cubicBezTo>
                  <a:pt x="22157" y="569198"/>
                  <a:pt x="1375" y="592289"/>
                  <a:pt x="3684" y="638471"/>
                </a:cubicBezTo>
                <a:cubicBezTo>
                  <a:pt x="5993" y="684653"/>
                  <a:pt x="29084" y="823197"/>
                  <a:pt x="31393" y="970979"/>
                </a:cubicBezTo>
                <a:cubicBezTo>
                  <a:pt x="33702" y="1118761"/>
                  <a:pt x="8302" y="1421252"/>
                  <a:pt x="17538" y="1525161"/>
                </a:cubicBezTo>
                <a:cubicBezTo>
                  <a:pt x="26774" y="1629070"/>
                  <a:pt x="-60971" y="1582888"/>
                  <a:pt x="86811" y="1594434"/>
                </a:cubicBezTo>
                <a:cubicBezTo>
                  <a:pt x="234593" y="1605980"/>
                  <a:pt x="904229" y="1594434"/>
                  <a:pt x="904229" y="1594434"/>
                </a:cubicBezTo>
                <a:lnTo>
                  <a:pt x="1874048" y="1594434"/>
                </a:lnTo>
                <a:cubicBezTo>
                  <a:pt x="2183466" y="1594434"/>
                  <a:pt x="2624502" y="1608288"/>
                  <a:pt x="2760738" y="1594434"/>
                </a:cubicBezTo>
                <a:cubicBezTo>
                  <a:pt x="2896974" y="1580580"/>
                  <a:pt x="2737648" y="1564416"/>
                  <a:pt x="2691466" y="1511307"/>
                </a:cubicBezTo>
                <a:cubicBezTo>
                  <a:pt x="2645284" y="1458198"/>
                  <a:pt x="2525212" y="1338124"/>
                  <a:pt x="2483648" y="1275779"/>
                </a:cubicBezTo>
                <a:cubicBezTo>
                  <a:pt x="2442084" y="1213434"/>
                  <a:pt x="2446702" y="1218052"/>
                  <a:pt x="2442084" y="1137234"/>
                </a:cubicBezTo>
                <a:cubicBezTo>
                  <a:pt x="2437466" y="1056416"/>
                  <a:pt x="2437465" y="904016"/>
                  <a:pt x="2455938" y="790870"/>
                </a:cubicBezTo>
                <a:cubicBezTo>
                  <a:pt x="2474411" y="677724"/>
                  <a:pt x="2495193" y="536870"/>
                  <a:pt x="2552920" y="458361"/>
                </a:cubicBezTo>
                <a:cubicBezTo>
                  <a:pt x="2610647" y="379852"/>
                  <a:pt x="2818466" y="315198"/>
                  <a:pt x="2802302" y="319816"/>
                </a:cubicBezTo>
                <a:cubicBezTo>
                  <a:pt x="2786138" y="324434"/>
                  <a:pt x="2525211" y="405252"/>
                  <a:pt x="2455938" y="486070"/>
                </a:cubicBezTo>
                <a:cubicBezTo>
                  <a:pt x="2386665" y="566888"/>
                  <a:pt x="2400520" y="758543"/>
                  <a:pt x="2386666" y="804725"/>
                </a:cubicBezTo>
                <a:cubicBezTo>
                  <a:pt x="2372812" y="850907"/>
                  <a:pt x="2333557" y="871688"/>
                  <a:pt x="2372811" y="763161"/>
                </a:cubicBezTo>
                <a:cubicBezTo>
                  <a:pt x="2412065" y="654634"/>
                  <a:pt x="2601411" y="220525"/>
                  <a:pt x="2622193" y="153561"/>
                </a:cubicBezTo>
                <a:cubicBezTo>
                  <a:pt x="2642975" y="86597"/>
                  <a:pt x="2543684" y="266706"/>
                  <a:pt x="2497502" y="361379"/>
                </a:cubicBezTo>
                <a:cubicBezTo>
                  <a:pt x="2451320" y="456052"/>
                  <a:pt x="2379738" y="638471"/>
                  <a:pt x="2345102" y="721598"/>
                </a:cubicBezTo>
                <a:cubicBezTo>
                  <a:pt x="2310466" y="804725"/>
                  <a:pt x="2255048" y="980216"/>
                  <a:pt x="2289684" y="860143"/>
                </a:cubicBezTo>
                <a:cubicBezTo>
                  <a:pt x="2324320" y="740070"/>
                  <a:pt x="2550611" y="31179"/>
                  <a:pt x="2552920" y="1161"/>
                </a:cubicBezTo>
                <a:cubicBezTo>
                  <a:pt x="2555229" y="-28857"/>
                  <a:pt x="2354338" y="532252"/>
                  <a:pt x="2303538" y="680034"/>
                </a:cubicBezTo>
                <a:cubicBezTo>
                  <a:pt x="2252738" y="827816"/>
                  <a:pt x="2225029" y="994070"/>
                  <a:pt x="2248120" y="887852"/>
                </a:cubicBezTo>
                <a:cubicBezTo>
                  <a:pt x="2271211" y="781634"/>
                  <a:pt x="2439775" y="91216"/>
                  <a:pt x="2442084" y="42725"/>
                </a:cubicBezTo>
                <a:cubicBezTo>
                  <a:pt x="2444393" y="-5766"/>
                  <a:pt x="2305848" y="465289"/>
                  <a:pt x="2261975" y="596907"/>
                </a:cubicBezTo>
                <a:cubicBezTo>
                  <a:pt x="2218102" y="728525"/>
                  <a:pt x="2185775" y="809343"/>
                  <a:pt x="2178848" y="832434"/>
                </a:cubicBezTo>
                <a:cubicBezTo>
                  <a:pt x="2171921" y="855525"/>
                  <a:pt x="2199629" y="855525"/>
                  <a:pt x="2220411" y="735452"/>
                </a:cubicBezTo>
                <a:cubicBezTo>
                  <a:pt x="2241193" y="615379"/>
                  <a:pt x="2308156" y="135089"/>
                  <a:pt x="2303538" y="111998"/>
                </a:cubicBezTo>
                <a:cubicBezTo>
                  <a:pt x="2298920" y="88907"/>
                  <a:pt x="2220411" y="465289"/>
                  <a:pt x="2192702" y="596907"/>
                </a:cubicBezTo>
                <a:cubicBezTo>
                  <a:pt x="2164993" y="728525"/>
                  <a:pt x="2139593" y="936343"/>
                  <a:pt x="2137284" y="901707"/>
                </a:cubicBezTo>
                <a:cubicBezTo>
                  <a:pt x="2134975" y="867071"/>
                  <a:pt x="2183466" y="490689"/>
                  <a:pt x="2178848" y="389089"/>
                </a:cubicBezTo>
                <a:cubicBezTo>
                  <a:pt x="2174230" y="287489"/>
                  <a:pt x="2114193" y="294416"/>
                  <a:pt x="2109575" y="292107"/>
                </a:cubicBezTo>
                <a:cubicBezTo>
                  <a:pt x="2104957" y="289798"/>
                  <a:pt x="2151138" y="294416"/>
                  <a:pt x="2151138" y="375234"/>
                </a:cubicBezTo>
                <a:cubicBezTo>
                  <a:pt x="2151138" y="456052"/>
                  <a:pt x="2118811" y="763162"/>
                  <a:pt x="2109575" y="777016"/>
                </a:cubicBezTo>
                <a:cubicBezTo>
                  <a:pt x="2100339" y="790871"/>
                  <a:pt x="2104956" y="523016"/>
                  <a:pt x="2095720" y="458361"/>
                </a:cubicBezTo>
                <a:cubicBezTo>
                  <a:pt x="2086484" y="393707"/>
                  <a:pt x="2058775" y="372925"/>
                  <a:pt x="2054157" y="389089"/>
                </a:cubicBezTo>
                <a:cubicBezTo>
                  <a:pt x="2049539" y="405253"/>
                  <a:pt x="2068011" y="483761"/>
                  <a:pt x="2068011" y="555343"/>
                </a:cubicBezTo>
                <a:cubicBezTo>
                  <a:pt x="2068011" y="626925"/>
                  <a:pt x="2061084" y="786252"/>
                  <a:pt x="2054157" y="818579"/>
                </a:cubicBezTo>
                <a:cubicBezTo>
                  <a:pt x="2047230" y="850906"/>
                  <a:pt x="2031066" y="777016"/>
                  <a:pt x="2026448" y="749307"/>
                </a:cubicBezTo>
                <a:cubicBezTo>
                  <a:pt x="2021830" y="721598"/>
                  <a:pt x="2033375" y="647707"/>
                  <a:pt x="2026448" y="652325"/>
                </a:cubicBezTo>
                <a:cubicBezTo>
                  <a:pt x="2019521" y="656943"/>
                  <a:pt x="2014902" y="749307"/>
                  <a:pt x="1984884" y="777016"/>
                </a:cubicBezTo>
                <a:cubicBezTo>
                  <a:pt x="1954866" y="804725"/>
                  <a:pt x="1883283" y="816270"/>
                  <a:pt x="1846338" y="818579"/>
                </a:cubicBezTo>
                <a:cubicBezTo>
                  <a:pt x="1809393" y="820888"/>
                  <a:pt x="1807084" y="793179"/>
                  <a:pt x="1763211" y="790870"/>
                </a:cubicBezTo>
                <a:cubicBezTo>
                  <a:pt x="1719338" y="788561"/>
                  <a:pt x="1656993" y="825507"/>
                  <a:pt x="1583102" y="804725"/>
                </a:cubicBezTo>
                <a:cubicBezTo>
                  <a:pt x="1509211" y="783943"/>
                  <a:pt x="1409920" y="666179"/>
                  <a:pt x="1319866" y="666179"/>
                </a:cubicBezTo>
                <a:cubicBezTo>
                  <a:pt x="1229812" y="666179"/>
                  <a:pt x="1105121" y="783943"/>
                  <a:pt x="1042775" y="804725"/>
                </a:cubicBezTo>
                <a:cubicBezTo>
                  <a:pt x="980429" y="825507"/>
                  <a:pt x="975811" y="795488"/>
                  <a:pt x="945793" y="790870"/>
                </a:cubicBezTo>
                <a:cubicBezTo>
                  <a:pt x="915775" y="786252"/>
                  <a:pt x="894993" y="790870"/>
                  <a:pt x="862666" y="777016"/>
                </a:cubicBezTo>
                <a:cubicBezTo>
                  <a:pt x="830339" y="763162"/>
                  <a:pt x="892683" y="730834"/>
                  <a:pt x="751829" y="707743"/>
                </a:cubicBezTo>
                <a:cubicBezTo>
                  <a:pt x="610975" y="684652"/>
                  <a:pt x="72957" y="636161"/>
                  <a:pt x="17539" y="638470"/>
                </a:cubicBezTo>
              </a:path>
            </a:pathLst>
          </a:cu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179127" y="415636"/>
            <a:ext cx="4337254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9366782" y="6066098"/>
            <a:ext cx="2947128" cy="789394"/>
          </a:xfrm>
          <a:custGeom>
            <a:avLst/>
            <a:gdLst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342544 w 4503026"/>
              <a:gd name="connsiteY6" fmla="*/ 637847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429237 w 4503026"/>
              <a:gd name="connsiteY6" fmla="*/ 706085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  <a:gd name="connsiteX0" fmla="*/ 19925 w 4545481"/>
              <a:gd name="connsiteY0" fmla="*/ 83665 h 789394"/>
              <a:gd name="connsiteX1" fmla="*/ 19925 w 4545481"/>
              <a:gd name="connsiteY1" fmla="*/ 402319 h 789394"/>
              <a:gd name="connsiteX2" fmla="*/ 186180 w 4545481"/>
              <a:gd name="connsiteY2" fmla="*/ 582428 h 789394"/>
              <a:gd name="connsiteX3" fmla="*/ 393998 w 4545481"/>
              <a:gd name="connsiteY3" fmla="*/ 762537 h 789394"/>
              <a:gd name="connsiteX4" fmla="*/ 657235 w 4545481"/>
              <a:gd name="connsiteY4" fmla="*/ 776392 h 789394"/>
              <a:gd name="connsiteX5" fmla="*/ 4134725 w 4545481"/>
              <a:gd name="connsiteY5" fmla="*/ 776392 h 789394"/>
              <a:gd name="connsiteX6" fmla="*/ 4515929 w 4545481"/>
              <a:gd name="connsiteY6" fmla="*/ 760676 h 789394"/>
              <a:gd name="connsiteX7" fmla="*/ 4481089 w 4545481"/>
              <a:gd name="connsiteY7" fmla="*/ 443883 h 789394"/>
              <a:gd name="connsiteX8" fmla="*/ 4494944 w 4545481"/>
              <a:gd name="connsiteY8" fmla="*/ 277628 h 789394"/>
              <a:gd name="connsiteX9" fmla="*/ 4481089 w 4545481"/>
              <a:gd name="connsiteY9" fmla="*/ 111374 h 789394"/>
              <a:gd name="connsiteX10" fmla="*/ 4259416 w 4545481"/>
              <a:gd name="connsiteY10" fmla="*/ 111374 h 789394"/>
              <a:gd name="connsiteX11" fmla="*/ 3746798 w 4545481"/>
              <a:gd name="connsiteY11" fmla="*/ 55956 h 789394"/>
              <a:gd name="connsiteX12" fmla="*/ 3095635 w 4545481"/>
              <a:gd name="connsiteY12" fmla="*/ 83665 h 789394"/>
              <a:gd name="connsiteX13" fmla="*/ 2610725 w 4545481"/>
              <a:gd name="connsiteY13" fmla="*/ 537 h 789394"/>
              <a:gd name="connsiteX14" fmla="*/ 2084253 w 4545481"/>
              <a:gd name="connsiteY14" fmla="*/ 97519 h 789394"/>
              <a:gd name="connsiteX15" fmla="*/ 1045162 w 4545481"/>
              <a:gd name="connsiteY15" fmla="*/ 537 h 789394"/>
              <a:gd name="connsiteX16" fmla="*/ 574107 w 4545481"/>
              <a:gd name="connsiteY16" fmla="*/ 55956 h 789394"/>
              <a:gd name="connsiteX17" fmla="*/ 172325 w 4545481"/>
              <a:gd name="connsiteY17" fmla="*/ 97519 h 789394"/>
              <a:gd name="connsiteX18" fmla="*/ 19925 w 4545481"/>
              <a:gd name="connsiteY18" fmla="*/ 83665 h 78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5481" h="789394">
                <a:moveTo>
                  <a:pt x="19925" y="83665"/>
                </a:moveTo>
                <a:cubicBezTo>
                  <a:pt x="-5475" y="134465"/>
                  <a:pt x="-7784" y="319192"/>
                  <a:pt x="19925" y="402319"/>
                </a:cubicBezTo>
                <a:cubicBezTo>
                  <a:pt x="47634" y="485446"/>
                  <a:pt x="123835" y="522392"/>
                  <a:pt x="186180" y="582428"/>
                </a:cubicBezTo>
                <a:cubicBezTo>
                  <a:pt x="248525" y="642464"/>
                  <a:pt x="315489" y="730210"/>
                  <a:pt x="393998" y="762537"/>
                </a:cubicBezTo>
                <a:cubicBezTo>
                  <a:pt x="472507" y="794864"/>
                  <a:pt x="657235" y="776392"/>
                  <a:pt x="657235" y="776392"/>
                </a:cubicBezTo>
                <a:lnTo>
                  <a:pt x="4134725" y="776392"/>
                </a:lnTo>
                <a:cubicBezTo>
                  <a:pt x="4777841" y="773773"/>
                  <a:pt x="4458202" y="816094"/>
                  <a:pt x="4515929" y="760676"/>
                </a:cubicBezTo>
                <a:cubicBezTo>
                  <a:pt x="4573656" y="705258"/>
                  <a:pt x="4484586" y="524391"/>
                  <a:pt x="4481089" y="443883"/>
                </a:cubicBezTo>
                <a:cubicBezTo>
                  <a:pt x="4477592" y="363375"/>
                  <a:pt x="4494944" y="333046"/>
                  <a:pt x="4494944" y="277628"/>
                </a:cubicBezTo>
                <a:cubicBezTo>
                  <a:pt x="4494944" y="222210"/>
                  <a:pt x="4520344" y="139083"/>
                  <a:pt x="4481089" y="111374"/>
                </a:cubicBezTo>
                <a:cubicBezTo>
                  <a:pt x="4441834" y="83665"/>
                  <a:pt x="4381798" y="120610"/>
                  <a:pt x="4259416" y="111374"/>
                </a:cubicBezTo>
                <a:cubicBezTo>
                  <a:pt x="4137034" y="102138"/>
                  <a:pt x="3940762" y="60574"/>
                  <a:pt x="3746798" y="55956"/>
                </a:cubicBezTo>
                <a:cubicBezTo>
                  <a:pt x="3552835" y="51338"/>
                  <a:pt x="3284980" y="92901"/>
                  <a:pt x="3095635" y="83665"/>
                </a:cubicBezTo>
                <a:cubicBezTo>
                  <a:pt x="2906290" y="74429"/>
                  <a:pt x="2779289" y="-1772"/>
                  <a:pt x="2610725" y="537"/>
                </a:cubicBezTo>
                <a:cubicBezTo>
                  <a:pt x="2442161" y="2846"/>
                  <a:pt x="2345180" y="97519"/>
                  <a:pt x="2084253" y="97519"/>
                </a:cubicBezTo>
                <a:cubicBezTo>
                  <a:pt x="1823326" y="97519"/>
                  <a:pt x="1296853" y="7464"/>
                  <a:pt x="1045162" y="537"/>
                </a:cubicBezTo>
                <a:cubicBezTo>
                  <a:pt x="793471" y="-6390"/>
                  <a:pt x="574107" y="55956"/>
                  <a:pt x="574107" y="55956"/>
                </a:cubicBezTo>
                <a:cubicBezTo>
                  <a:pt x="428634" y="72120"/>
                  <a:pt x="271616" y="90592"/>
                  <a:pt x="172325" y="97519"/>
                </a:cubicBezTo>
                <a:cubicBezTo>
                  <a:pt x="73034" y="104446"/>
                  <a:pt x="45325" y="32865"/>
                  <a:pt x="19925" y="83665"/>
                </a:cubicBez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0" descr="\\eschdata\emmawa$\goat-drawing-cartoon-png-favpng-Cq6680QxtBHuELbtsDm2J71qj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t="5692" r="22237" b="5653"/>
          <a:stretch/>
        </p:blipFill>
        <p:spPr bwMode="auto">
          <a:xfrm>
            <a:off x="3719736" y="2912670"/>
            <a:ext cx="2838734" cy="33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\\eschdata\emmawa$\pngfuel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24" y="3443284"/>
            <a:ext cx="2989360" cy="29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eschdata\emmawa$\pngfuel.com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13" y="5015671"/>
            <a:ext cx="1869046" cy="18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950337" y="3028758"/>
            <a:ext cx="4291480" cy="3134350"/>
            <a:chOff x="1923142" y="503746"/>
            <a:chExt cx="4291480" cy="3134350"/>
          </a:xfrm>
        </p:grpSpPr>
        <p:sp>
          <p:nvSpPr>
            <p:cNvPr id="11" name="Freeform 10"/>
            <p:cNvSpPr/>
            <p:nvPr/>
          </p:nvSpPr>
          <p:spPr>
            <a:xfrm>
              <a:off x="1923142" y="1850860"/>
              <a:ext cx="1911927" cy="1787236"/>
            </a:xfrm>
            <a:custGeom>
              <a:avLst/>
              <a:gdLst>
                <a:gd name="connsiteX0" fmla="*/ 0 w 1911927"/>
                <a:gd name="connsiteY0" fmla="*/ 1787236 h 1787236"/>
                <a:gd name="connsiteX1" fmla="*/ 249382 w 1911927"/>
                <a:gd name="connsiteY1" fmla="*/ 1787236 h 1787236"/>
                <a:gd name="connsiteX2" fmla="*/ 1911927 w 1911927"/>
                <a:gd name="connsiteY2" fmla="*/ 0 h 1787236"/>
                <a:gd name="connsiteX3" fmla="*/ 1690254 w 1911927"/>
                <a:gd name="connsiteY3" fmla="*/ 0 h 1787236"/>
                <a:gd name="connsiteX4" fmla="*/ 0 w 1911927"/>
                <a:gd name="connsiteY4" fmla="*/ 1787236 h 178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27" h="1787236">
                  <a:moveTo>
                    <a:pt x="0" y="1787236"/>
                  </a:moveTo>
                  <a:lnTo>
                    <a:pt x="249382" y="1787236"/>
                  </a:lnTo>
                  <a:lnTo>
                    <a:pt x="1911927" y="0"/>
                  </a:lnTo>
                  <a:lnTo>
                    <a:pt x="1690254" y="0"/>
                  </a:lnTo>
                  <a:lnTo>
                    <a:pt x="0" y="1787236"/>
                  </a:lnTo>
                  <a:close/>
                </a:path>
              </a:pathLst>
            </a:custGeom>
            <a:solidFill>
              <a:srgbClr val="996633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79326" y="1634836"/>
              <a:ext cx="2635296" cy="206200"/>
            </a:xfrm>
            <a:prstGeom prst="rect">
              <a:avLst/>
            </a:prstGeom>
            <a:solidFill>
              <a:srgbClr val="996633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414349" y="947689"/>
              <a:ext cx="0" cy="1263211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5069" y="525194"/>
              <a:ext cx="0" cy="1109642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27398" y="525194"/>
              <a:ext cx="0" cy="1109642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59446" y="525194"/>
              <a:ext cx="0" cy="1109642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91494" y="525194"/>
              <a:ext cx="0" cy="1109642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65805" y="525194"/>
              <a:ext cx="0" cy="1109642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2417132" y="503746"/>
              <a:ext cx="3797490" cy="1517745"/>
            </a:xfrm>
            <a:custGeom>
              <a:avLst/>
              <a:gdLst>
                <a:gd name="connsiteX0" fmla="*/ 0 w 6172200"/>
                <a:gd name="connsiteY0" fmla="*/ 1504950 h 1543050"/>
                <a:gd name="connsiteX1" fmla="*/ 1390650 w 6172200"/>
                <a:gd name="connsiteY1" fmla="*/ 0 h 1543050"/>
                <a:gd name="connsiteX2" fmla="*/ 4933950 w 6172200"/>
                <a:gd name="connsiteY2" fmla="*/ 19050 h 1543050"/>
                <a:gd name="connsiteX3" fmla="*/ 6172200 w 6172200"/>
                <a:gd name="connsiteY3" fmla="*/ 1543050 h 1543050"/>
                <a:gd name="connsiteX4" fmla="*/ 6172200 w 6172200"/>
                <a:gd name="connsiteY4" fmla="*/ 1543050 h 1543050"/>
                <a:gd name="connsiteX5" fmla="*/ 6172200 w 6172200"/>
                <a:gd name="connsiteY5" fmla="*/ 1543050 h 1543050"/>
                <a:gd name="connsiteX6" fmla="*/ 6172200 w 6172200"/>
                <a:gd name="connsiteY6" fmla="*/ 1543050 h 1543050"/>
                <a:gd name="connsiteX0" fmla="*/ 0 w 6172200"/>
                <a:gd name="connsiteY0" fmla="*/ 1504950 h 1543050"/>
                <a:gd name="connsiteX1" fmla="*/ 1390650 w 6172200"/>
                <a:gd name="connsiteY1" fmla="*/ 0 h 1543050"/>
                <a:gd name="connsiteX2" fmla="*/ 4933950 w 6172200"/>
                <a:gd name="connsiteY2" fmla="*/ 19050 h 1543050"/>
                <a:gd name="connsiteX3" fmla="*/ 6172200 w 6172200"/>
                <a:gd name="connsiteY3" fmla="*/ 1543050 h 1543050"/>
                <a:gd name="connsiteX4" fmla="*/ 6172200 w 6172200"/>
                <a:gd name="connsiteY4" fmla="*/ 1543050 h 1543050"/>
                <a:gd name="connsiteX5" fmla="*/ 6172200 w 6172200"/>
                <a:gd name="connsiteY5" fmla="*/ 1543050 h 1543050"/>
                <a:gd name="connsiteX6" fmla="*/ 4930254 w 6172200"/>
                <a:gd name="connsiteY6" fmla="*/ 14501 h 1543050"/>
                <a:gd name="connsiteX0" fmla="*/ 0 w 6172200"/>
                <a:gd name="connsiteY0" fmla="*/ 1504950 h 1543050"/>
                <a:gd name="connsiteX1" fmla="*/ 1390650 w 6172200"/>
                <a:gd name="connsiteY1" fmla="*/ 0 h 1543050"/>
                <a:gd name="connsiteX2" fmla="*/ 4933950 w 6172200"/>
                <a:gd name="connsiteY2" fmla="*/ 19050 h 1543050"/>
                <a:gd name="connsiteX3" fmla="*/ 6172200 w 6172200"/>
                <a:gd name="connsiteY3" fmla="*/ 1543050 h 1543050"/>
                <a:gd name="connsiteX4" fmla="*/ 6172200 w 6172200"/>
                <a:gd name="connsiteY4" fmla="*/ 1543050 h 1543050"/>
                <a:gd name="connsiteX5" fmla="*/ 6172200 w 6172200"/>
                <a:gd name="connsiteY5" fmla="*/ 1543050 h 1543050"/>
                <a:gd name="connsiteX6" fmla="*/ 3333466 w 6172200"/>
                <a:gd name="connsiteY6" fmla="*/ 14501 h 1543050"/>
                <a:gd name="connsiteX0" fmla="*/ 0 w 6172200"/>
                <a:gd name="connsiteY0" fmla="*/ 1504950 h 1543050"/>
                <a:gd name="connsiteX1" fmla="*/ 1390650 w 6172200"/>
                <a:gd name="connsiteY1" fmla="*/ 0 h 1543050"/>
                <a:gd name="connsiteX2" fmla="*/ 4933950 w 6172200"/>
                <a:gd name="connsiteY2" fmla="*/ 19050 h 1543050"/>
                <a:gd name="connsiteX3" fmla="*/ 6172200 w 6172200"/>
                <a:gd name="connsiteY3" fmla="*/ 1543050 h 1543050"/>
                <a:gd name="connsiteX4" fmla="*/ 6172200 w 6172200"/>
                <a:gd name="connsiteY4" fmla="*/ 1543050 h 1543050"/>
                <a:gd name="connsiteX5" fmla="*/ 3865728 w 6172200"/>
                <a:gd name="connsiteY5" fmla="*/ 55444 h 1543050"/>
                <a:gd name="connsiteX6" fmla="*/ 3333466 w 6172200"/>
                <a:gd name="connsiteY6" fmla="*/ 14501 h 1543050"/>
                <a:gd name="connsiteX0" fmla="*/ 0 w 6172200"/>
                <a:gd name="connsiteY0" fmla="*/ 1504950 h 1543050"/>
                <a:gd name="connsiteX1" fmla="*/ 1390650 w 6172200"/>
                <a:gd name="connsiteY1" fmla="*/ 0 h 1543050"/>
                <a:gd name="connsiteX2" fmla="*/ 4933950 w 6172200"/>
                <a:gd name="connsiteY2" fmla="*/ 19050 h 1543050"/>
                <a:gd name="connsiteX3" fmla="*/ 6172200 w 6172200"/>
                <a:gd name="connsiteY3" fmla="*/ 1543050 h 1543050"/>
                <a:gd name="connsiteX4" fmla="*/ 4752833 w 6172200"/>
                <a:gd name="connsiteY4" fmla="*/ 853 h 1543050"/>
                <a:gd name="connsiteX5" fmla="*/ 3865728 w 6172200"/>
                <a:gd name="connsiteY5" fmla="*/ 55444 h 1543050"/>
                <a:gd name="connsiteX6" fmla="*/ 3333466 w 6172200"/>
                <a:gd name="connsiteY6" fmla="*/ 14501 h 1543050"/>
                <a:gd name="connsiteX0" fmla="*/ 0 w 4933950"/>
                <a:gd name="connsiteY0" fmla="*/ 1504950 h 1504950"/>
                <a:gd name="connsiteX1" fmla="*/ 1390650 w 4933950"/>
                <a:gd name="connsiteY1" fmla="*/ 0 h 1504950"/>
                <a:gd name="connsiteX2" fmla="*/ 4933950 w 4933950"/>
                <a:gd name="connsiteY2" fmla="*/ 19050 h 1504950"/>
                <a:gd name="connsiteX3" fmla="*/ 4766481 w 4933950"/>
                <a:gd name="connsiteY3" fmla="*/ 55444 h 1504950"/>
                <a:gd name="connsiteX4" fmla="*/ 4752833 w 4933950"/>
                <a:gd name="connsiteY4" fmla="*/ 853 h 1504950"/>
                <a:gd name="connsiteX5" fmla="*/ 3865728 w 4933950"/>
                <a:gd name="connsiteY5" fmla="*/ 55444 h 1504950"/>
                <a:gd name="connsiteX6" fmla="*/ 3333466 w 4933950"/>
                <a:gd name="connsiteY6" fmla="*/ 14501 h 1504950"/>
                <a:gd name="connsiteX0" fmla="*/ 0 w 4933950"/>
                <a:gd name="connsiteY0" fmla="*/ 1504950 h 1504950"/>
                <a:gd name="connsiteX1" fmla="*/ 1390650 w 4933950"/>
                <a:gd name="connsiteY1" fmla="*/ 0 h 1504950"/>
                <a:gd name="connsiteX2" fmla="*/ 4933950 w 4933950"/>
                <a:gd name="connsiteY2" fmla="*/ 19050 h 1504950"/>
                <a:gd name="connsiteX3" fmla="*/ 4766481 w 4933950"/>
                <a:gd name="connsiteY3" fmla="*/ 55444 h 1504950"/>
                <a:gd name="connsiteX4" fmla="*/ 3797490 w 4933950"/>
                <a:gd name="connsiteY4" fmla="*/ 853 h 1504950"/>
                <a:gd name="connsiteX5" fmla="*/ 3865728 w 4933950"/>
                <a:gd name="connsiteY5" fmla="*/ 55444 h 1504950"/>
                <a:gd name="connsiteX6" fmla="*/ 3333466 w 4933950"/>
                <a:gd name="connsiteY6" fmla="*/ 14501 h 1504950"/>
                <a:gd name="connsiteX0" fmla="*/ 0 w 4766481"/>
                <a:gd name="connsiteY0" fmla="*/ 1513196 h 1513196"/>
                <a:gd name="connsiteX1" fmla="*/ 1390650 w 4766481"/>
                <a:gd name="connsiteY1" fmla="*/ 8246 h 1513196"/>
                <a:gd name="connsiteX2" fmla="*/ 3555526 w 4766481"/>
                <a:gd name="connsiteY2" fmla="*/ 0 h 1513196"/>
                <a:gd name="connsiteX3" fmla="*/ 4766481 w 4766481"/>
                <a:gd name="connsiteY3" fmla="*/ 63690 h 1513196"/>
                <a:gd name="connsiteX4" fmla="*/ 3797490 w 4766481"/>
                <a:gd name="connsiteY4" fmla="*/ 9099 h 1513196"/>
                <a:gd name="connsiteX5" fmla="*/ 3865728 w 4766481"/>
                <a:gd name="connsiteY5" fmla="*/ 63690 h 1513196"/>
                <a:gd name="connsiteX6" fmla="*/ 3333466 w 4766481"/>
                <a:gd name="connsiteY6" fmla="*/ 22747 h 1513196"/>
                <a:gd name="connsiteX0" fmla="*/ 0 w 3865728"/>
                <a:gd name="connsiteY0" fmla="*/ 1513196 h 1513196"/>
                <a:gd name="connsiteX1" fmla="*/ 1390650 w 3865728"/>
                <a:gd name="connsiteY1" fmla="*/ 8246 h 1513196"/>
                <a:gd name="connsiteX2" fmla="*/ 3555526 w 3865728"/>
                <a:gd name="connsiteY2" fmla="*/ 0 h 1513196"/>
                <a:gd name="connsiteX3" fmla="*/ 3579126 w 3865728"/>
                <a:gd name="connsiteY3" fmla="*/ 22746 h 1513196"/>
                <a:gd name="connsiteX4" fmla="*/ 3797490 w 3865728"/>
                <a:gd name="connsiteY4" fmla="*/ 9099 h 1513196"/>
                <a:gd name="connsiteX5" fmla="*/ 3865728 w 3865728"/>
                <a:gd name="connsiteY5" fmla="*/ 63690 h 1513196"/>
                <a:gd name="connsiteX6" fmla="*/ 3333466 w 3865728"/>
                <a:gd name="connsiteY6" fmla="*/ 22747 h 1513196"/>
                <a:gd name="connsiteX0" fmla="*/ 0 w 3797490"/>
                <a:gd name="connsiteY0" fmla="*/ 1517745 h 1517745"/>
                <a:gd name="connsiteX1" fmla="*/ 1390650 w 3797490"/>
                <a:gd name="connsiteY1" fmla="*/ 12795 h 1517745"/>
                <a:gd name="connsiteX2" fmla="*/ 3555526 w 3797490"/>
                <a:gd name="connsiteY2" fmla="*/ 4549 h 1517745"/>
                <a:gd name="connsiteX3" fmla="*/ 3579126 w 3797490"/>
                <a:gd name="connsiteY3" fmla="*/ 27295 h 1517745"/>
                <a:gd name="connsiteX4" fmla="*/ 3797490 w 3797490"/>
                <a:gd name="connsiteY4" fmla="*/ 13648 h 1517745"/>
                <a:gd name="connsiteX5" fmla="*/ 3224283 w 3797490"/>
                <a:gd name="connsiteY5" fmla="*/ 0 h 1517745"/>
                <a:gd name="connsiteX6" fmla="*/ 3333466 w 3797490"/>
                <a:gd name="connsiteY6" fmla="*/ 27296 h 151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97490" h="1517745">
                  <a:moveTo>
                    <a:pt x="0" y="1517745"/>
                  </a:moveTo>
                  <a:lnTo>
                    <a:pt x="1390650" y="12795"/>
                  </a:lnTo>
                  <a:lnTo>
                    <a:pt x="3555526" y="4549"/>
                  </a:lnTo>
                  <a:lnTo>
                    <a:pt x="3579126" y="27295"/>
                  </a:lnTo>
                  <a:lnTo>
                    <a:pt x="3797490" y="13648"/>
                  </a:lnTo>
                  <a:lnTo>
                    <a:pt x="3224283" y="0"/>
                  </a:lnTo>
                  <a:lnTo>
                    <a:pt x="3333466" y="27296"/>
                  </a:lnTo>
                </a:path>
              </a:pathLst>
            </a:custGeom>
            <a:noFill/>
            <a:ln w="76200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810363" y="1579294"/>
              <a:ext cx="0" cy="1263211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30259" y="1219254"/>
              <a:ext cx="0" cy="1263211"/>
            </a:xfrm>
            <a:prstGeom prst="line">
              <a:avLst/>
            </a:prstGeom>
            <a:ln w="7620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775252" y="332656"/>
            <a:ext cx="8641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Thank you from all the Billy Goats for rebuilding the bridge!</a:t>
            </a:r>
          </a:p>
          <a:p>
            <a:endParaRPr lang="en-GB" sz="3600" dirty="0">
              <a:cs typeface="Aharoni" panose="02010803020104030203" pitchFamily="2" charset="-79"/>
            </a:endParaRPr>
          </a:p>
          <a:p>
            <a:r>
              <a:rPr lang="en-GB" sz="3600" dirty="0">
                <a:cs typeface="Aharoni" panose="02010803020104030203" pitchFamily="2" charset="-79"/>
              </a:rPr>
              <a:t>You can now swap jobs and try it again. </a:t>
            </a:r>
          </a:p>
        </p:txBody>
      </p:sp>
    </p:spTree>
    <p:extLst>
      <p:ext uri="{BB962C8B-B14F-4D97-AF65-F5344CB8AC3E}">
        <p14:creationId xmlns:p14="http://schemas.microsoft.com/office/powerpoint/2010/main" val="2225239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East Sussex Primary Careers Hub</a:t>
            </a:r>
          </a:p>
          <a:p>
            <a:r>
              <a:rPr lang="en-US" dirty="0"/>
              <a:t>careerseastsussex.co.uk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B860253-8585-4B91-9385-C53354D115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BD5F2CC-8BEB-49F4-B25F-8F9EEF03D27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54E6969-88D5-48D8-B3CA-86FB888EFE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5" y="5781675"/>
            <a:ext cx="857250" cy="866776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7B4ECC8-DA40-4E8D-89A5-B3FF65AD013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20153" r="25509" b="19831"/>
          <a:stretch/>
        </p:blipFill>
        <p:spPr bwMode="auto">
          <a:xfrm>
            <a:off x="8845056" y="5853193"/>
            <a:ext cx="1045719" cy="767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6" descr="\\eschdata\emmawa$\pngfuel.com.png">
            <a:extLst>
              <a:ext uri="{FF2B5EF4-FFF2-40B4-BE49-F238E27FC236}">
                <a16:creationId xmlns:a16="http://schemas.microsoft.com/office/drawing/2014/main" id="{DF7C376B-21E3-4BC5-8988-C23A4562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0617" y="2906068"/>
            <a:ext cx="2989360" cy="29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\\eschdata\emmawa$\pngfuel.com (1).png">
            <a:extLst>
              <a:ext uri="{FF2B5EF4-FFF2-40B4-BE49-F238E27FC236}">
                <a16:creationId xmlns:a16="http://schemas.microsoft.com/office/drawing/2014/main" id="{EBB6FCA7-7B26-401A-89DA-CABE24D5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8" y="3848274"/>
            <a:ext cx="1869046" cy="18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17C5349D-481A-4A0D-BD8F-5E645E865F2B}"/>
              </a:ext>
            </a:extLst>
          </p:cNvPr>
          <p:cNvSpPr/>
          <p:nvPr/>
        </p:nvSpPr>
        <p:spPr>
          <a:xfrm>
            <a:off x="2099556" y="426394"/>
            <a:ext cx="7992888" cy="21602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Helping the Billy Goats Gruff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285025-D1B5-4981-885E-3C7DBD024EDE}"/>
              </a:ext>
            </a:extLst>
          </p:cNvPr>
          <p:cNvSpPr txBox="1"/>
          <p:nvPr/>
        </p:nvSpPr>
        <p:spPr>
          <a:xfrm>
            <a:off x="4279893" y="2924944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Aharoni" panose="02010803020104030203" pitchFamily="2" charset="-79"/>
              </a:rPr>
              <a:t>Exploring careers in Construction and Engineering with EYFS/ KS1 </a:t>
            </a:r>
          </a:p>
        </p:txBody>
      </p:sp>
      <p:pic>
        <p:nvPicPr>
          <p:cNvPr id="18" name="Picture 10" descr="\\eschdata\emmawa$\goat-drawing-cartoon-png-favpng-Cq6680QxtBHuELbtsDm2J71qj.png">
            <a:extLst>
              <a:ext uri="{FF2B5EF4-FFF2-40B4-BE49-F238E27FC236}">
                <a16:creationId xmlns:a16="http://schemas.microsoft.com/office/drawing/2014/main" id="{5732CF6D-8BF9-45FE-BCA1-3307245B2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t="5692" r="22237" b="5653"/>
          <a:stretch/>
        </p:blipFill>
        <p:spPr bwMode="auto">
          <a:xfrm>
            <a:off x="9179793" y="2281972"/>
            <a:ext cx="2838734" cy="33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0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1787222" y="2226856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8924" y="4219796"/>
            <a:ext cx="1896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Quantity Surveyor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4045337" y="2226854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57039" y="4219794"/>
            <a:ext cx="1896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Building Operative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6251718" y="2226855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63420" y="4219795"/>
            <a:ext cx="1896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Civil Engineer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981" r="18036" b="28635"/>
          <a:stretch/>
        </p:blipFill>
        <p:spPr bwMode="auto">
          <a:xfrm>
            <a:off x="8483966" y="2226856"/>
            <a:ext cx="190849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95668" y="4219796"/>
            <a:ext cx="189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cs typeface="Aharoni" panose="02010803020104030203" pitchFamily="2" charset="-79"/>
              </a:rPr>
              <a:t>Health &amp; Safety Adviser</a:t>
            </a:r>
          </a:p>
        </p:txBody>
      </p:sp>
      <p:sp>
        <p:nvSpPr>
          <p:cNvPr id="15" name="Rounded Rectangular Callout 22">
            <a:extLst>
              <a:ext uri="{FF2B5EF4-FFF2-40B4-BE49-F238E27FC236}">
                <a16:creationId xmlns:a16="http://schemas.microsoft.com/office/drawing/2014/main" id="{84A435F0-B260-43B7-893A-B8F0C24A00B6}"/>
              </a:ext>
            </a:extLst>
          </p:cNvPr>
          <p:cNvSpPr/>
          <p:nvPr/>
        </p:nvSpPr>
        <p:spPr>
          <a:xfrm>
            <a:off x="1635761" y="197222"/>
            <a:ext cx="8756700" cy="1992939"/>
          </a:xfrm>
          <a:prstGeom prst="wedgeRoundRectCallout">
            <a:avLst>
              <a:gd name="adj1" fmla="val 53865"/>
              <a:gd name="adj2" fmla="val 6702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cs typeface="Aharoni" panose="02010803020104030203" pitchFamily="2" charset="-79"/>
              </a:rPr>
              <a:t>This activity is designed to support a visit from </a:t>
            </a:r>
            <a:r>
              <a:rPr lang="en-GB" sz="3200" dirty="0">
                <a:solidFill>
                  <a:schemeClr val="tx1"/>
                </a:solidFill>
                <a:cs typeface="Aharoni" panose="02010803020104030203" pitchFamily="2" charset="-79"/>
              </a:rPr>
              <a:t>4</a:t>
            </a:r>
            <a:r>
              <a:rPr lang="en-GB" sz="3600" dirty="0">
                <a:solidFill>
                  <a:schemeClr val="tx1"/>
                </a:solidFill>
                <a:cs typeface="Aharoni" panose="02010803020104030203" pitchFamily="2" charset="-79"/>
              </a:rPr>
              <a:t> construction careers (individual’s jobs revealed at the end)</a:t>
            </a:r>
          </a:p>
        </p:txBody>
      </p:sp>
    </p:spTree>
    <p:extLst>
      <p:ext uri="{BB962C8B-B14F-4D97-AF65-F5344CB8AC3E}">
        <p14:creationId xmlns:p14="http://schemas.microsoft.com/office/powerpoint/2010/main" val="269643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7476" y="1324960"/>
            <a:ext cx="3528392" cy="2592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The main activity will be done in groups of 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4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. Each group will need:</a:t>
            </a:r>
          </a:p>
        </p:txBody>
      </p:sp>
      <p:pic>
        <p:nvPicPr>
          <p:cNvPr id="2050" name="Picture 2" descr="C:\Users\emmawa\AppData\Local\Microsoft\Windows\INetCache\IE\ETVXMN9A\1200px-Wood-clipboar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12" y="1326355"/>
            <a:ext cx="2073424" cy="20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046862" y="1474892"/>
            <a:ext cx="1879687" cy="1773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A clipboard, pen and paper</a:t>
            </a:r>
          </a:p>
        </p:txBody>
      </p:sp>
      <p:pic>
        <p:nvPicPr>
          <p:cNvPr id="2052" name="Picture 4" descr="C:\Users\emmawa\AppData\Local\Microsoft\Windows\INetCache\IE\QCSHU89G\6375685197_ae9bb641ab_z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5" b="8927"/>
          <a:stretch/>
        </p:blipFill>
        <p:spPr bwMode="auto">
          <a:xfrm>
            <a:off x="8256241" y="1477682"/>
            <a:ext cx="1836264" cy="17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354957" y="1464794"/>
            <a:ext cx="1599567" cy="17836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Money</a:t>
            </a:r>
          </a:p>
        </p:txBody>
      </p:sp>
      <p:pic>
        <p:nvPicPr>
          <p:cNvPr id="2055" name="Picture 7" descr="C:\Users\emmawa\AppData\Local\Microsoft\Windows\INetCache\IE\FD0VM63T\NDoBP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9" b="27684"/>
          <a:stretch/>
        </p:blipFill>
        <p:spPr bwMode="auto">
          <a:xfrm>
            <a:off x="670621" y="4129664"/>
            <a:ext cx="2984371" cy="13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834922" y="3577208"/>
            <a:ext cx="1985716" cy="18722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A tray (with some water added)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62236" y="3577208"/>
            <a:ext cx="2592288" cy="18722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You will also need plenty of play bricks</a:t>
            </a:r>
          </a:p>
        </p:txBody>
      </p:sp>
      <p:pic>
        <p:nvPicPr>
          <p:cNvPr id="2056" name="Picture 8" descr="C:\Users\emmawa\AppData\Local\Microsoft\Windows\INetCache\IE\JTEEFU7J\170px-Lego_dublo_arto_alanenpaa_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64044" y="3178795"/>
            <a:ext cx="1856715" cy="27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137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nimal looking at the camera&#10;&#10;Description automatically generated">
            <a:extLst>
              <a:ext uri="{FF2B5EF4-FFF2-40B4-BE49-F238E27FC236}">
                <a16:creationId xmlns:a16="http://schemas.microsoft.com/office/drawing/2014/main" id="{892E242B-9F40-4B9A-8ED1-ACDEE7411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544637"/>
            <a:ext cx="3810000" cy="3057525"/>
          </a:xfrm>
          <a:prstGeom prst="rect">
            <a:avLst/>
          </a:prstGeom>
        </p:spPr>
      </p:pic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D649651F-0359-42A0-876F-DD89B64EB94E}"/>
              </a:ext>
            </a:extLst>
          </p:cNvPr>
          <p:cNvSpPr/>
          <p:nvPr/>
        </p:nvSpPr>
        <p:spPr>
          <a:xfrm>
            <a:off x="4900916" y="1544637"/>
            <a:ext cx="5675644" cy="2672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cs typeface="Aharoni" panose="02010803020104030203" pitchFamily="2" charset="-79"/>
              </a:rPr>
              <a:t>You will need something for weight testing like billy goat toys or an alternative such as a tin can.</a:t>
            </a:r>
          </a:p>
        </p:txBody>
      </p:sp>
    </p:spTree>
    <p:extLst>
      <p:ext uri="{BB962C8B-B14F-4D97-AF65-F5344CB8AC3E}">
        <p14:creationId xmlns:p14="http://schemas.microsoft.com/office/powerpoint/2010/main" val="106197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-95250" y="5263567"/>
            <a:ext cx="7271371" cy="1600591"/>
          </a:xfrm>
          <a:custGeom>
            <a:avLst/>
            <a:gdLst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405466 w 2814663"/>
              <a:gd name="connsiteY50" fmla="*/ 1136073 h 2015066"/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17539 w 2814663"/>
              <a:gd name="connsiteY50" fmla="*/ 1052945 h 2015066"/>
              <a:gd name="connsiteX0" fmla="*/ 17539 w 2814663"/>
              <a:gd name="connsiteY0" fmla="*/ 693889 h 1600591"/>
              <a:gd name="connsiteX1" fmla="*/ 31393 w 2814663"/>
              <a:gd name="connsiteY1" fmla="*/ 319816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7539 w 2814663"/>
              <a:gd name="connsiteY0" fmla="*/ 693889 h 1600591"/>
              <a:gd name="connsiteX1" fmla="*/ 3684 w 2814663"/>
              <a:gd name="connsiteY1" fmla="*/ 638471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14663" h="1600591">
                <a:moveTo>
                  <a:pt x="17539" y="693889"/>
                </a:moveTo>
                <a:cubicBezTo>
                  <a:pt x="22157" y="569198"/>
                  <a:pt x="1375" y="592289"/>
                  <a:pt x="3684" y="638471"/>
                </a:cubicBezTo>
                <a:cubicBezTo>
                  <a:pt x="5993" y="684653"/>
                  <a:pt x="29084" y="823197"/>
                  <a:pt x="31393" y="970979"/>
                </a:cubicBezTo>
                <a:cubicBezTo>
                  <a:pt x="33702" y="1118761"/>
                  <a:pt x="8302" y="1421252"/>
                  <a:pt x="17538" y="1525161"/>
                </a:cubicBezTo>
                <a:cubicBezTo>
                  <a:pt x="26774" y="1629070"/>
                  <a:pt x="-60971" y="1582888"/>
                  <a:pt x="86811" y="1594434"/>
                </a:cubicBezTo>
                <a:cubicBezTo>
                  <a:pt x="234593" y="1605980"/>
                  <a:pt x="904229" y="1594434"/>
                  <a:pt x="904229" y="1594434"/>
                </a:cubicBezTo>
                <a:lnTo>
                  <a:pt x="1874048" y="1594434"/>
                </a:lnTo>
                <a:cubicBezTo>
                  <a:pt x="2183466" y="1594434"/>
                  <a:pt x="2624502" y="1608288"/>
                  <a:pt x="2760738" y="1594434"/>
                </a:cubicBezTo>
                <a:cubicBezTo>
                  <a:pt x="2896974" y="1580580"/>
                  <a:pt x="2737648" y="1564416"/>
                  <a:pt x="2691466" y="1511307"/>
                </a:cubicBezTo>
                <a:cubicBezTo>
                  <a:pt x="2645284" y="1458198"/>
                  <a:pt x="2525212" y="1338124"/>
                  <a:pt x="2483648" y="1275779"/>
                </a:cubicBezTo>
                <a:cubicBezTo>
                  <a:pt x="2442084" y="1213434"/>
                  <a:pt x="2446702" y="1218052"/>
                  <a:pt x="2442084" y="1137234"/>
                </a:cubicBezTo>
                <a:cubicBezTo>
                  <a:pt x="2437466" y="1056416"/>
                  <a:pt x="2437465" y="904016"/>
                  <a:pt x="2455938" y="790870"/>
                </a:cubicBezTo>
                <a:cubicBezTo>
                  <a:pt x="2474411" y="677724"/>
                  <a:pt x="2495193" y="536870"/>
                  <a:pt x="2552920" y="458361"/>
                </a:cubicBezTo>
                <a:cubicBezTo>
                  <a:pt x="2610647" y="379852"/>
                  <a:pt x="2818466" y="315198"/>
                  <a:pt x="2802302" y="319816"/>
                </a:cubicBezTo>
                <a:cubicBezTo>
                  <a:pt x="2786138" y="324434"/>
                  <a:pt x="2525211" y="405252"/>
                  <a:pt x="2455938" y="486070"/>
                </a:cubicBezTo>
                <a:cubicBezTo>
                  <a:pt x="2386665" y="566888"/>
                  <a:pt x="2400520" y="758543"/>
                  <a:pt x="2386666" y="804725"/>
                </a:cubicBezTo>
                <a:cubicBezTo>
                  <a:pt x="2372812" y="850907"/>
                  <a:pt x="2333557" y="871688"/>
                  <a:pt x="2372811" y="763161"/>
                </a:cubicBezTo>
                <a:cubicBezTo>
                  <a:pt x="2412065" y="654634"/>
                  <a:pt x="2601411" y="220525"/>
                  <a:pt x="2622193" y="153561"/>
                </a:cubicBezTo>
                <a:cubicBezTo>
                  <a:pt x="2642975" y="86597"/>
                  <a:pt x="2543684" y="266706"/>
                  <a:pt x="2497502" y="361379"/>
                </a:cubicBezTo>
                <a:cubicBezTo>
                  <a:pt x="2451320" y="456052"/>
                  <a:pt x="2379738" y="638471"/>
                  <a:pt x="2345102" y="721598"/>
                </a:cubicBezTo>
                <a:cubicBezTo>
                  <a:pt x="2310466" y="804725"/>
                  <a:pt x="2255048" y="980216"/>
                  <a:pt x="2289684" y="860143"/>
                </a:cubicBezTo>
                <a:cubicBezTo>
                  <a:pt x="2324320" y="740070"/>
                  <a:pt x="2550611" y="31179"/>
                  <a:pt x="2552920" y="1161"/>
                </a:cubicBezTo>
                <a:cubicBezTo>
                  <a:pt x="2555229" y="-28857"/>
                  <a:pt x="2354338" y="532252"/>
                  <a:pt x="2303538" y="680034"/>
                </a:cubicBezTo>
                <a:cubicBezTo>
                  <a:pt x="2252738" y="827816"/>
                  <a:pt x="2225029" y="994070"/>
                  <a:pt x="2248120" y="887852"/>
                </a:cubicBezTo>
                <a:cubicBezTo>
                  <a:pt x="2271211" y="781634"/>
                  <a:pt x="2439775" y="91216"/>
                  <a:pt x="2442084" y="42725"/>
                </a:cubicBezTo>
                <a:cubicBezTo>
                  <a:pt x="2444393" y="-5766"/>
                  <a:pt x="2305848" y="465289"/>
                  <a:pt x="2261975" y="596907"/>
                </a:cubicBezTo>
                <a:cubicBezTo>
                  <a:pt x="2218102" y="728525"/>
                  <a:pt x="2185775" y="809343"/>
                  <a:pt x="2178848" y="832434"/>
                </a:cubicBezTo>
                <a:cubicBezTo>
                  <a:pt x="2171921" y="855525"/>
                  <a:pt x="2199629" y="855525"/>
                  <a:pt x="2220411" y="735452"/>
                </a:cubicBezTo>
                <a:cubicBezTo>
                  <a:pt x="2241193" y="615379"/>
                  <a:pt x="2308156" y="135089"/>
                  <a:pt x="2303538" y="111998"/>
                </a:cubicBezTo>
                <a:cubicBezTo>
                  <a:pt x="2298920" y="88907"/>
                  <a:pt x="2220411" y="465289"/>
                  <a:pt x="2192702" y="596907"/>
                </a:cubicBezTo>
                <a:cubicBezTo>
                  <a:pt x="2164993" y="728525"/>
                  <a:pt x="2139593" y="936343"/>
                  <a:pt x="2137284" y="901707"/>
                </a:cubicBezTo>
                <a:cubicBezTo>
                  <a:pt x="2134975" y="867071"/>
                  <a:pt x="2183466" y="490689"/>
                  <a:pt x="2178848" y="389089"/>
                </a:cubicBezTo>
                <a:cubicBezTo>
                  <a:pt x="2174230" y="287489"/>
                  <a:pt x="2114193" y="294416"/>
                  <a:pt x="2109575" y="292107"/>
                </a:cubicBezTo>
                <a:cubicBezTo>
                  <a:pt x="2104957" y="289798"/>
                  <a:pt x="2151138" y="294416"/>
                  <a:pt x="2151138" y="375234"/>
                </a:cubicBezTo>
                <a:cubicBezTo>
                  <a:pt x="2151138" y="456052"/>
                  <a:pt x="2118811" y="763162"/>
                  <a:pt x="2109575" y="777016"/>
                </a:cubicBezTo>
                <a:cubicBezTo>
                  <a:pt x="2100339" y="790871"/>
                  <a:pt x="2104956" y="523016"/>
                  <a:pt x="2095720" y="458361"/>
                </a:cubicBezTo>
                <a:cubicBezTo>
                  <a:pt x="2086484" y="393707"/>
                  <a:pt x="2058775" y="372925"/>
                  <a:pt x="2054157" y="389089"/>
                </a:cubicBezTo>
                <a:cubicBezTo>
                  <a:pt x="2049539" y="405253"/>
                  <a:pt x="2068011" y="483761"/>
                  <a:pt x="2068011" y="555343"/>
                </a:cubicBezTo>
                <a:cubicBezTo>
                  <a:pt x="2068011" y="626925"/>
                  <a:pt x="2061084" y="786252"/>
                  <a:pt x="2054157" y="818579"/>
                </a:cubicBezTo>
                <a:cubicBezTo>
                  <a:pt x="2047230" y="850906"/>
                  <a:pt x="2031066" y="777016"/>
                  <a:pt x="2026448" y="749307"/>
                </a:cubicBezTo>
                <a:cubicBezTo>
                  <a:pt x="2021830" y="721598"/>
                  <a:pt x="2033375" y="647707"/>
                  <a:pt x="2026448" y="652325"/>
                </a:cubicBezTo>
                <a:cubicBezTo>
                  <a:pt x="2019521" y="656943"/>
                  <a:pt x="2014902" y="749307"/>
                  <a:pt x="1984884" y="777016"/>
                </a:cubicBezTo>
                <a:cubicBezTo>
                  <a:pt x="1954866" y="804725"/>
                  <a:pt x="1883283" y="816270"/>
                  <a:pt x="1846338" y="818579"/>
                </a:cubicBezTo>
                <a:cubicBezTo>
                  <a:pt x="1809393" y="820888"/>
                  <a:pt x="1807084" y="793179"/>
                  <a:pt x="1763211" y="790870"/>
                </a:cubicBezTo>
                <a:cubicBezTo>
                  <a:pt x="1719338" y="788561"/>
                  <a:pt x="1656993" y="825507"/>
                  <a:pt x="1583102" y="804725"/>
                </a:cubicBezTo>
                <a:cubicBezTo>
                  <a:pt x="1509211" y="783943"/>
                  <a:pt x="1409920" y="666179"/>
                  <a:pt x="1319866" y="666179"/>
                </a:cubicBezTo>
                <a:cubicBezTo>
                  <a:pt x="1229812" y="666179"/>
                  <a:pt x="1105121" y="783943"/>
                  <a:pt x="1042775" y="804725"/>
                </a:cubicBezTo>
                <a:cubicBezTo>
                  <a:pt x="980429" y="825507"/>
                  <a:pt x="975811" y="795488"/>
                  <a:pt x="945793" y="790870"/>
                </a:cubicBezTo>
                <a:cubicBezTo>
                  <a:pt x="915775" y="786252"/>
                  <a:pt x="894993" y="790870"/>
                  <a:pt x="862666" y="777016"/>
                </a:cubicBezTo>
                <a:cubicBezTo>
                  <a:pt x="830339" y="763162"/>
                  <a:pt x="892683" y="730834"/>
                  <a:pt x="751829" y="707743"/>
                </a:cubicBezTo>
                <a:cubicBezTo>
                  <a:pt x="610975" y="684652"/>
                  <a:pt x="72957" y="636161"/>
                  <a:pt x="17539" y="63847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476251" y="609601"/>
            <a:ext cx="5938406" cy="1510145"/>
          </a:xfrm>
          <a:custGeom>
            <a:avLst/>
            <a:gdLst>
              <a:gd name="connsiteX0" fmla="*/ 486042 w 4711679"/>
              <a:gd name="connsiteY0" fmla="*/ 401782 h 1510145"/>
              <a:gd name="connsiteX1" fmla="*/ 555315 w 4711679"/>
              <a:gd name="connsiteY1" fmla="*/ 263236 h 1510145"/>
              <a:gd name="connsiteX2" fmla="*/ 610733 w 4711679"/>
              <a:gd name="connsiteY2" fmla="*/ 221673 h 1510145"/>
              <a:gd name="connsiteX3" fmla="*/ 666151 w 4711679"/>
              <a:gd name="connsiteY3" fmla="*/ 166255 h 1510145"/>
              <a:gd name="connsiteX4" fmla="*/ 763133 w 4711679"/>
              <a:gd name="connsiteY4" fmla="*/ 110836 h 1510145"/>
              <a:gd name="connsiteX5" fmla="*/ 846260 w 4711679"/>
              <a:gd name="connsiteY5" fmla="*/ 69273 h 1510145"/>
              <a:gd name="connsiteX6" fmla="*/ 1067933 w 4711679"/>
              <a:gd name="connsiteY6" fmla="*/ 83127 h 1510145"/>
              <a:gd name="connsiteX7" fmla="*/ 1151060 w 4711679"/>
              <a:gd name="connsiteY7" fmla="*/ 166255 h 1510145"/>
              <a:gd name="connsiteX8" fmla="*/ 1192624 w 4711679"/>
              <a:gd name="connsiteY8" fmla="*/ 180109 h 1510145"/>
              <a:gd name="connsiteX9" fmla="*/ 1261897 w 4711679"/>
              <a:gd name="connsiteY9" fmla="*/ 96982 h 1510145"/>
              <a:gd name="connsiteX10" fmla="*/ 1289606 w 4711679"/>
              <a:gd name="connsiteY10" fmla="*/ 55418 h 1510145"/>
              <a:gd name="connsiteX11" fmla="*/ 1331169 w 4711679"/>
              <a:gd name="connsiteY11" fmla="*/ 41564 h 1510145"/>
              <a:gd name="connsiteX12" fmla="*/ 1649824 w 4711679"/>
              <a:gd name="connsiteY12" fmla="*/ 69273 h 1510145"/>
              <a:gd name="connsiteX13" fmla="*/ 1760660 w 4711679"/>
              <a:gd name="connsiteY13" fmla="*/ 138545 h 1510145"/>
              <a:gd name="connsiteX14" fmla="*/ 1857642 w 4711679"/>
              <a:gd name="connsiteY14" fmla="*/ 180109 h 1510145"/>
              <a:gd name="connsiteX15" fmla="*/ 1899206 w 4711679"/>
              <a:gd name="connsiteY15" fmla="*/ 207818 h 1510145"/>
              <a:gd name="connsiteX16" fmla="*/ 2204006 w 4711679"/>
              <a:gd name="connsiteY16" fmla="*/ 193964 h 1510145"/>
              <a:gd name="connsiteX17" fmla="*/ 2273279 w 4711679"/>
              <a:gd name="connsiteY17" fmla="*/ 166255 h 1510145"/>
              <a:gd name="connsiteX18" fmla="*/ 2356406 w 4711679"/>
              <a:gd name="connsiteY18" fmla="*/ 152400 h 1510145"/>
              <a:gd name="connsiteX19" fmla="*/ 2522660 w 4711679"/>
              <a:gd name="connsiteY19" fmla="*/ 96982 h 1510145"/>
              <a:gd name="connsiteX20" fmla="*/ 2661206 w 4711679"/>
              <a:gd name="connsiteY20" fmla="*/ 27709 h 1510145"/>
              <a:gd name="connsiteX21" fmla="*/ 2772042 w 4711679"/>
              <a:gd name="connsiteY21" fmla="*/ 0 h 1510145"/>
              <a:gd name="connsiteX22" fmla="*/ 2896733 w 4711679"/>
              <a:gd name="connsiteY22" fmla="*/ 13855 h 1510145"/>
              <a:gd name="connsiteX23" fmla="*/ 2938297 w 4711679"/>
              <a:gd name="connsiteY23" fmla="*/ 69273 h 1510145"/>
              <a:gd name="connsiteX24" fmla="*/ 2979860 w 4711679"/>
              <a:gd name="connsiteY24" fmla="*/ 96982 h 1510145"/>
              <a:gd name="connsiteX25" fmla="*/ 3021424 w 4711679"/>
              <a:gd name="connsiteY25" fmla="*/ 193964 h 1510145"/>
              <a:gd name="connsiteX26" fmla="*/ 3076842 w 4711679"/>
              <a:gd name="connsiteY26" fmla="*/ 318655 h 1510145"/>
              <a:gd name="connsiteX27" fmla="*/ 3118406 w 4711679"/>
              <a:gd name="connsiteY27" fmla="*/ 498764 h 1510145"/>
              <a:gd name="connsiteX28" fmla="*/ 3159969 w 4711679"/>
              <a:gd name="connsiteY28" fmla="*/ 540327 h 1510145"/>
              <a:gd name="connsiteX29" fmla="*/ 3478624 w 4711679"/>
              <a:gd name="connsiteY29" fmla="*/ 540327 h 1510145"/>
              <a:gd name="connsiteX30" fmla="*/ 3561751 w 4711679"/>
              <a:gd name="connsiteY30" fmla="*/ 568036 h 1510145"/>
              <a:gd name="connsiteX31" fmla="*/ 3824988 w 4711679"/>
              <a:gd name="connsiteY31" fmla="*/ 540327 h 1510145"/>
              <a:gd name="connsiteX32" fmla="*/ 3908115 w 4711679"/>
              <a:gd name="connsiteY32" fmla="*/ 512618 h 1510145"/>
              <a:gd name="connsiteX33" fmla="*/ 4282188 w 4711679"/>
              <a:gd name="connsiteY33" fmla="*/ 526473 h 1510145"/>
              <a:gd name="connsiteX34" fmla="*/ 4323751 w 4711679"/>
              <a:gd name="connsiteY34" fmla="*/ 540327 h 1510145"/>
              <a:gd name="connsiteX35" fmla="*/ 4462297 w 4711679"/>
              <a:gd name="connsiteY35" fmla="*/ 554182 h 1510145"/>
              <a:gd name="connsiteX36" fmla="*/ 4503860 w 4711679"/>
              <a:gd name="connsiteY36" fmla="*/ 568036 h 1510145"/>
              <a:gd name="connsiteX37" fmla="*/ 4600842 w 4711679"/>
              <a:gd name="connsiteY37" fmla="*/ 595745 h 1510145"/>
              <a:gd name="connsiteX38" fmla="*/ 4697824 w 4711679"/>
              <a:gd name="connsiteY38" fmla="*/ 651164 h 1510145"/>
              <a:gd name="connsiteX39" fmla="*/ 4711679 w 4711679"/>
              <a:gd name="connsiteY39" fmla="*/ 692727 h 1510145"/>
              <a:gd name="connsiteX40" fmla="*/ 4503860 w 4711679"/>
              <a:gd name="connsiteY40" fmla="*/ 775855 h 1510145"/>
              <a:gd name="connsiteX41" fmla="*/ 4448442 w 4711679"/>
              <a:gd name="connsiteY41" fmla="*/ 983673 h 1510145"/>
              <a:gd name="connsiteX42" fmla="*/ 4337606 w 4711679"/>
              <a:gd name="connsiteY42" fmla="*/ 1025236 h 1510145"/>
              <a:gd name="connsiteX43" fmla="*/ 4254479 w 4711679"/>
              <a:gd name="connsiteY43" fmla="*/ 1039091 h 1510145"/>
              <a:gd name="connsiteX44" fmla="*/ 4143642 w 4711679"/>
              <a:gd name="connsiteY44" fmla="*/ 1066800 h 1510145"/>
              <a:gd name="connsiteX45" fmla="*/ 3824988 w 4711679"/>
              <a:gd name="connsiteY45" fmla="*/ 1052945 h 1510145"/>
              <a:gd name="connsiteX46" fmla="*/ 3741860 w 4711679"/>
              <a:gd name="connsiteY46" fmla="*/ 1011382 h 1510145"/>
              <a:gd name="connsiteX47" fmla="*/ 3658733 w 4711679"/>
              <a:gd name="connsiteY47" fmla="*/ 969818 h 1510145"/>
              <a:gd name="connsiteX48" fmla="*/ 2910588 w 4711679"/>
              <a:gd name="connsiteY48" fmla="*/ 983673 h 1510145"/>
              <a:gd name="connsiteX49" fmla="*/ 2855169 w 4711679"/>
              <a:gd name="connsiteY49" fmla="*/ 1011382 h 1510145"/>
              <a:gd name="connsiteX50" fmla="*/ 2730479 w 4711679"/>
              <a:gd name="connsiteY50" fmla="*/ 1066800 h 1510145"/>
              <a:gd name="connsiteX51" fmla="*/ 2148588 w 4711679"/>
              <a:gd name="connsiteY51" fmla="*/ 1080655 h 1510145"/>
              <a:gd name="connsiteX52" fmla="*/ 2093169 w 4711679"/>
              <a:gd name="connsiteY52" fmla="*/ 1094509 h 1510145"/>
              <a:gd name="connsiteX53" fmla="*/ 2023897 w 4711679"/>
              <a:gd name="connsiteY53" fmla="*/ 1136073 h 1510145"/>
              <a:gd name="connsiteX54" fmla="*/ 1940769 w 4711679"/>
              <a:gd name="connsiteY54" fmla="*/ 1205345 h 1510145"/>
              <a:gd name="connsiteX55" fmla="*/ 1899206 w 4711679"/>
              <a:gd name="connsiteY55" fmla="*/ 1343891 h 1510145"/>
              <a:gd name="connsiteX56" fmla="*/ 1885351 w 4711679"/>
              <a:gd name="connsiteY56" fmla="*/ 1468582 h 1510145"/>
              <a:gd name="connsiteX57" fmla="*/ 1829933 w 4711679"/>
              <a:gd name="connsiteY57" fmla="*/ 1510145 h 1510145"/>
              <a:gd name="connsiteX58" fmla="*/ 1455860 w 4711679"/>
              <a:gd name="connsiteY58" fmla="*/ 1496291 h 1510145"/>
              <a:gd name="connsiteX59" fmla="*/ 1386588 w 4711679"/>
              <a:gd name="connsiteY59" fmla="*/ 1468582 h 1510145"/>
              <a:gd name="connsiteX60" fmla="*/ 1261897 w 4711679"/>
              <a:gd name="connsiteY60" fmla="*/ 1440873 h 1510145"/>
              <a:gd name="connsiteX61" fmla="*/ 1192624 w 4711679"/>
              <a:gd name="connsiteY61" fmla="*/ 1413164 h 1510145"/>
              <a:gd name="connsiteX62" fmla="*/ 1040224 w 4711679"/>
              <a:gd name="connsiteY62" fmla="*/ 1357745 h 1510145"/>
              <a:gd name="connsiteX63" fmla="*/ 998660 w 4711679"/>
              <a:gd name="connsiteY63" fmla="*/ 1330036 h 1510145"/>
              <a:gd name="connsiteX64" fmla="*/ 943242 w 4711679"/>
              <a:gd name="connsiteY64" fmla="*/ 1316182 h 1510145"/>
              <a:gd name="connsiteX65" fmla="*/ 901679 w 4711679"/>
              <a:gd name="connsiteY65" fmla="*/ 1302327 h 1510145"/>
              <a:gd name="connsiteX66" fmla="*/ 873969 w 4711679"/>
              <a:gd name="connsiteY66" fmla="*/ 1274618 h 1510145"/>
              <a:gd name="connsiteX67" fmla="*/ 763133 w 4711679"/>
              <a:gd name="connsiteY67" fmla="*/ 1233055 h 1510145"/>
              <a:gd name="connsiteX68" fmla="*/ 652297 w 4711679"/>
              <a:gd name="connsiteY68" fmla="*/ 1191491 h 1510145"/>
              <a:gd name="connsiteX69" fmla="*/ 610733 w 4711679"/>
              <a:gd name="connsiteY69" fmla="*/ 1149927 h 1510145"/>
              <a:gd name="connsiteX70" fmla="*/ 569169 w 4711679"/>
              <a:gd name="connsiteY70" fmla="*/ 1136073 h 1510145"/>
              <a:gd name="connsiteX71" fmla="*/ 236660 w 4711679"/>
              <a:gd name="connsiteY71" fmla="*/ 1094509 h 1510145"/>
              <a:gd name="connsiteX72" fmla="*/ 70406 w 4711679"/>
              <a:gd name="connsiteY72" fmla="*/ 1039091 h 1510145"/>
              <a:gd name="connsiteX73" fmla="*/ 28842 w 4711679"/>
              <a:gd name="connsiteY73" fmla="*/ 1011382 h 1510145"/>
              <a:gd name="connsiteX74" fmla="*/ 1133 w 4711679"/>
              <a:gd name="connsiteY74" fmla="*/ 969818 h 1510145"/>
              <a:gd name="connsiteX75" fmla="*/ 14988 w 4711679"/>
              <a:gd name="connsiteY75" fmla="*/ 762000 h 1510145"/>
              <a:gd name="connsiteX76" fmla="*/ 42697 w 4711679"/>
              <a:gd name="connsiteY76" fmla="*/ 720436 h 1510145"/>
              <a:gd name="connsiteX77" fmla="*/ 181242 w 4711679"/>
              <a:gd name="connsiteY77" fmla="*/ 568036 h 1510145"/>
              <a:gd name="connsiteX78" fmla="*/ 264369 w 4711679"/>
              <a:gd name="connsiteY78" fmla="*/ 512618 h 1510145"/>
              <a:gd name="connsiteX79" fmla="*/ 305933 w 4711679"/>
              <a:gd name="connsiteY79" fmla="*/ 484909 h 1510145"/>
              <a:gd name="connsiteX80" fmla="*/ 444479 w 4711679"/>
              <a:gd name="connsiteY80" fmla="*/ 443345 h 1510145"/>
              <a:gd name="connsiteX81" fmla="*/ 486042 w 4711679"/>
              <a:gd name="connsiteY81" fmla="*/ 429491 h 1510145"/>
              <a:gd name="connsiteX82" fmla="*/ 486042 w 4711679"/>
              <a:gd name="connsiteY82" fmla="*/ 401782 h 15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679" h="1510145">
                <a:moveTo>
                  <a:pt x="486042" y="401782"/>
                </a:moveTo>
                <a:cubicBezTo>
                  <a:pt x="496762" y="376768"/>
                  <a:pt x="525804" y="292747"/>
                  <a:pt x="555315" y="263236"/>
                </a:cubicBezTo>
                <a:cubicBezTo>
                  <a:pt x="571643" y="246908"/>
                  <a:pt x="593355" y="236878"/>
                  <a:pt x="610733" y="221673"/>
                </a:cubicBezTo>
                <a:cubicBezTo>
                  <a:pt x="630394" y="204470"/>
                  <a:pt x="646491" y="183458"/>
                  <a:pt x="666151" y="166255"/>
                </a:cubicBezTo>
                <a:cubicBezTo>
                  <a:pt x="755485" y="88087"/>
                  <a:pt x="685602" y="149602"/>
                  <a:pt x="763133" y="110836"/>
                </a:cubicBezTo>
                <a:cubicBezTo>
                  <a:pt x="870558" y="57124"/>
                  <a:pt x="741795" y="104094"/>
                  <a:pt x="846260" y="69273"/>
                </a:cubicBezTo>
                <a:cubicBezTo>
                  <a:pt x="920151" y="73891"/>
                  <a:pt x="995336" y="68608"/>
                  <a:pt x="1067933" y="83127"/>
                </a:cubicBezTo>
                <a:cubicBezTo>
                  <a:pt x="1139214" y="97383"/>
                  <a:pt x="1108709" y="132375"/>
                  <a:pt x="1151060" y="166255"/>
                </a:cubicBezTo>
                <a:cubicBezTo>
                  <a:pt x="1162464" y="175378"/>
                  <a:pt x="1178769" y="175491"/>
                  <a:pt x="1192624" y="180109"/>
                </a:cubicBezTo>
                <a:cubicBezTo>
                  <a:pt x="1261420" y="76913"/>
                  <a:pt x="1173000" y="203657"/>
                  <a:pt x="1261897" y="96982"/>
                </a:cubicBezTo>
                <a:cubicBezTo>
                  <a:pt x="1272557" y="84190"/>
                  <a:pt x="1276604" y="65820"/>
                  <a:pt x="1289606" y="55418"/>
                </a:cubicBezTo>
                <a:cubicBezTo>
                  <a:pt x="1301010" y="46295"/>
                  <a:pt x="1317315" y="46182"/>
                  <a:pt x="1331169" y="41564"/>
                </a:cubicBezTo>
                <a:cubicBezTo>
                  <a:pt x="1437387" y="50800"/>
                  <a:pt x="1543908" y="57052"/>
                  <a:pt x="1649824" y="69273"/>
                </a:cubicBezTo>
                <a:cubicBezTo>
                  <a:pt x="1698673" y="74909"/>
                  <a:pt x="1722036" y="109577"/>
                  <a:pt x="1760660" y="138545"/>
                </a:cubicBezTo>
                <a:cubicBezTo>
                  <a:pt x="1808500" y="174426"/>
                  <a:pt x="1797009" y="164951"/>
                  <a:pt x="1857642" y="180109"/>
                </a:cubicBezTo>
                <a:cubicBezTo>
                  <a:pt x="1871497" y="189345"/>
                  <a:pt x="1882568" y="207152"/>
                  <a:pt x="1899206" y="207818"/>
                </a:cubicBezTo>
                <a:cubicBezTo>
                  <a:pt x="2000830" y="211883"/>
                  <a:pt x="2102923" y="205195"/>
                  <a:pt x="2204006" y="193964"/>
                </a:cubicBezTo>
                <a:cubicBezTo>
                  <a:pt x="2228724" y="191218"/>
                  <a:pt x="2249286" y="172799"/>
                  <a:pt x="2273279" y="166255"/>
                </a:cubicBezTo>
                <a:cubicBezTo>
                  <a:pt x="2300380" y="158864"/>
                  <a:pt x="2328697" y="157018"/>
                  <a:pt x="2356406" y="152400"/>
                </a:cubicBezTo>
                <a:cubicBezTo>
                  <a:pt x="2528693" y="66257"/>
                  <a:pt x="2239099" y="206044"/>
                  <a:pt x="2522660" y="96982"/>
                </a:cubicBezTo>
                <a:cubicBezTo>
                  <a:pt x="2744438" y="11682"/>
                  <a:pt x="2445780" y="93994"/>
                  <a:pt x="2661206" y="27709"/>
                </a:cubicBezTo>
                <a:cubicBezTo>
                  <a:pt x="2697604" y="16510"/>
                  <a:pt x="2772042" y="0"/>
                  <a:pt x="2772042" y="0"/>
                </a:cubicBezTo>
                <a:cubicBezTo>
                  <a:pt x="2813606" y="4618"/>
                  <a:pt x="2858130" y="-2229"/>
                  <a:pt x="2896733" y="13855"/>
                </a:cubicBezTo>
                <a:cubicBezTo>
                  <a:pt x="2918048" y="22736"/>
                  <a:pt x="2921969" y="52945"/>
                  <a:pt x="2938297" y="69273"/>
                </a:cubicBezTo>
                <a:cubicBezTo>
                  <a:pt x="2950071" y="81047"/>
                  <a:pt x="2966006" y="87746"/>
                  <a:pt x="2979860" y="96982"/>
                </a:cubicBezTo>
                <a:cubicBezTo>
                  <a:pt x="2993715" y="129309"/>
                  <a:pt x="3006870" y="161945"/>
                  <a:pt x="3021424" y="193964"/>
                </a:cubicBezTo>
                <a:cubicBezTo>
                  <a:pt x="3086139" y="336337"/>
                  <a:pt x="3010294" y="152284"/>
                  <a:pt x="3076842" y="318655"/>
                </a:cubicBezTo>
                <a:cubicBezTo>
                  <a:pt x="3080652" y="345325"/>
                  <a:pt x="3093050" y="473408"/>
                  <a:pt x="3118406" y="498764"/>
                </a:cubicBezTo>
                <a:lnTo>
                  <a:pt x="3159969" y="540327"/>
                </a:lnTo>
                <a:cubicBezTo>
                  <a:pt x="3303325" y="527295"/>
                  <a:pt x="3331773" y="515852"/>
                  <a:pt x="3478624" y="540327"/>
                </a:cubicBezTo>
                <a:cubicBezTo>
                  <a:pt x="3507434" y="545129"/>
                  <a:pt x="3561751" y="568036"/>
                  <a:pt x="3561751" y="568036"/>
                </a:cubicBezTo>
                <a:cubicBezTo>
                  <a:pt x="3622788" y="563341"/>
                  <a:pt x="3751084" y="558803"/>
                  <a:pt x="3824988" y="540327"/>
                </a:cubicBezTo>
                <a:cubicBezTo>
                  <a:pt x="3853324" y="533243"/>
                  <a:pt x="3908115" y="512618"/>
                  <a:pt x="3908115" y="512618"/>
                </a:cubicBezTo>
                <a:cubicBezTo>
                  <a:pt x="4032806" y="517236"/>
                  <a:pt x="4157688" y="518173"/>
                  <a:pt x="4282188" y="526473"/>
                </a:cubicBezTo>
                <a:cubicBezTo>
                  <a:pt x="4296759" y="527444"/>
                  <a:pt x="4309317" y="538106"/>
                  <a:pt x="4323751" y="540327"/>
                </a:cubicBezTo>
                <a:cubicBezTo>
                  <a:pt x="4369624" y="547384"/>
                  <a:pt x="4416115" y="549564"/>
                  <a:pt x="4462297" y="554182"/>
                </a:cubicBezTo>
                <a:cubicBezTo>
                  <a:pt x="4476151" y="558800"/>
                  <a:pt x="4489818" y="564024"/>
                  <a:pt x="4503860" y="568036"/>
                </a:cubicBezTo>
                <a:cubicBezTo>
                  <a:pt x="4539003" y="578077"/>
                  <a:pt x="4567631" y="581511"/>
                  <a:pt x="4600842" y="595745"/>
                </a:cubicBezTo>
                <a:cubicBezTo>
                  <a:pt x="4650055" y="616837"/>
                  <a:pt x="4656085" y="623338"/>
                  <a:pt x="4697824" y="651164"/>
                </a:cubicBezTo>
                <a:cubicBezTo>
                  <a:pt x="4702442" y="665018"/>
                  <a:pt x="4711679" y="678123"/>
                  <a:pt x="4711679" y="692727"/>
                </a:cubicBezTo>
                <a:cubicBezTo>
                  <a:pt x="4711679" y="823663"/>
                  <a:pt x="4648182" y="765546"/>
                  <a:pt x="4503860" y="775855"/>
                </a:cubicBezTo>
                <a:cubicBezTo>
                  <a:pt x="4495947" y="870815"/>
                  <a:pt x="4526662" y="934786"/>
                  <a:pt x="4448442" y="983673"/>
                </a:cubicBezTo>
                <a:cubicBezTo>
                  <a:pt x="4442489" y="987393"/>
                  <a:pt x="4357618" y="1020789"/>
                  <a:pt x="4337606" y="1025236"/>
                </a:cubicBezTo>
                <a:cubicBezTo>
                  <a:pt x="4310184" y="1031330"/>
                  <a:pt x="4281947" y="1033205"/>
                  <a:pt x="4254479" y="1039091"/>
                </a:cubicBezTo>
                <a:cubicBezTo>
                  <a:pt x="4217242" y="1047070"/>
                  <a:pt x="4143642" y="1066800"/>
                  <a:pt x="4143642" y="1066800"/>
                </a:cubicBezTo>
                <a:cubicBezTo>
                  <a:pt x="4037424" y="1062182"/>
                  <a:pt x="3930993" y="1061099"/>
                  <a:pt x="3824988" y="1052945"/>
                </a:cubicBezTo>
                <a:cubicBezTo>
                  <a:pt x="3783831" y="1049779"/>
                  <a:pt x="3777100" y="1029002"/>
                  <a:pt x="3741860" y="1011382"/>
                </a:cubicBezTo>
                <a:cubicBezTo>
                  <a:pt x="3627139" y="954021"/>
                  <a:pt x="3777851" y="1049229"/>
                  <a:pt x="3658733" y="969818"/>
                </a:cubicBezTo>
                <a:cubicBezTo>
                  <a:pt x="3409351" y="974436"/>
                  <a:pt x="3159679" y="970789"/>
                  <a:pt x="2910588" y="983673"/>
                </a:cubicBezTo>
                <a:cubicBezTo>
                  <a:pt x="2889962" y="984740"/>
                  <a:pt x="2873101" y="1001135"/>
                  <a:pt x="2855169" y="1011382"/>
                </a:cubicBezTo>
                <a:cubicBezTo>
                  <a:pt x="2809723" y="1037351"/>
                  <a:pt x="2793585" y="1065297"/>
                  <a:pt x="2730479" y="1066800"/>
                </a:cubicBezTo>
                <a:lnTo>
                  <a:pt x="2148588" y="1080655"/>
                </a:lnTo>
                <a:cubicBezTo>
                  <a:pt x="2130115" y="1085273"/>
                  <a:pt x="2110569" y="1086776"/>
                  <a:pt x="2093169" y="1094509"/>
                </a:cubicBezTo>
                <a:cubicBezTo>
                  <a:pt x="2068562" y="1105446"/>
                  <a:pt x="2046303" y="1121136"/>
                  <a:pt x="2023897" y="1136073"/>
                </a:cubicBezTo>
                <a:cubicBezTo>
                  <a:pt x="1974496" y="1169007"/>
                  <a:pt x="1975492" y="1170623"/>
                  <a:pt x="1940769" y="1205345"/>
                </a:cubicBezTo>
                <a:cubicBezTo>
                  <a:pt x="1903956" y="1278973"/>
                  <a:pt x="1911752" y="1249799"/>
                  <a:pt x="1899206" y="1343891"/>
                </a:cubicBezTo>
                <a:cubicBezTo>
                  <a:pt x="1893679" y="1385344"/>
                  <a:pt x="1901436" y="1429979"/>
                  <a:pt x="1885351" y="1468582"/>
                </a:cubicBezTo>
                <a:cubicBezTo>
                  <a:pt x="1876470" y="1489897"/>
                  <a:pt x="1848406" y="1496291"/>
                  <a:pt x="1829933" y="1510145"/>
                </a:cubicBezTo>
                <a:cubicBezTo>
                  <a:pt x="1705242" y="1505527"/>
                  <a:pt x="1580092" y="1507938"/>
                  <a:pt x="1455860" y="1496291"/>
                </a:cubicBezTo>
                <a:cubicBezTo>
                  <a:pt x="1431099" y="1493970"/>
                  <a:pt x="1410181" y="1476446"/>
                  <a:pt x="1386588" y="1468582"/>
                </a:cubicBezTo>
                <a:cubicBezTo>
                  <a:pt x="1357235" y="1458798"/>
                  <a:pt x="1289355" y="1446364"/>
                  <a:pt x="1261897" y="1440873"/>
                </a:cubicBezTo>
                <a:cubicBezTo>
                  <a:pt x="1238806" y="1431637"/>
                  <a:pt x="1215996" y="1421663"/>
                  <a:pt x="1192624" y="1413164"/>
                </a:cubicBezTo>
                <a:cubicBezTo>
                  <a:pt x="1145197" y="1395918"/>
                  <a:pt x="1086128" y="1380697"/>
                  <a:pt x="1040224" y="1357745"/>
                </a:cubicBezTo>
                <a:cubicBezTo>
                  <a:pt x="1025331" y="1350298"/>
                  <a:pt x="1013965" y="1336595"/>
                  <a:pt x="998660" y="1330036"/>
                </a:cubicBezTo>
                <a:cubicBezTo>
                  <a:pt x="981158" y="1322535"/>
                  <a:pt x="961551" y="1321413"/>
                  <a:pt x="943242" y="1316182"/>
                </a:cubicBezTo>
                <a:cubicBezTo>
                  <a:pt x="929200" y="1312170"/>
                  <a:pt x="915533" y="1306945"/>
                  <a:pt x="901679" y="1302327"/>
                </a:cubicBezTo>
                <a:cubicBezTo>
                  <a:pt x="892442" y="1293091"/>
                  <a:pt x="885310" y="1281099"/>
                  <a:pt x="873969" y="1274618"/>
                </a:cubicBezTo>
                <a:cubicBezTo>
                  <a:pt x="816547" y="1241805"/>
                  <a:pt x="813369" y="1254585"/>
                  <a:pt x="763133" y="1233055"/>
                </a:cubicBezTo>
                <a:cubicBezTo>
                  <a:pt x="661700" y="1189584"/>
                  <a:pt x="754473" y="1217034"/>
                  <a:pt x="652297" y="1191491"/>
                </a:cubicBezTo>
                <a:cubicBezTo>
                  <a:pt x="638442" y="1177636"/>
                  <a:pt x="627036" y="1160795"/>
                  <a:pt x="610733" y="1149927"/>
                </a:cubicBezTo>
                <a:cubicBezTo>
                  <a:pt x="598582" y="1141826"/>
                  <a:pt x="582592" y="1141826"/>
                  <a:pt x="569169" y="1136073"/>
                </a:cubicBezTo>
                <a:cubicBezTo>
                  <a:pt x="404969" y="1065703"/>
                  <a:pt x="651096" y="1115231"/>
                  <a:pt x="236660" y="1094509"/>
                </a:cubicBezTo>
                <a:cubicBezTo>
                  <a:pt x="142451" y="1070957"/>
                  <a:pt x="140002" y="1078860"/>
                  <a:pt x="70406" y="1039091"/>
                </a:cubicBezTo>
                <a:cubicBezTo>
                  <a:pt x="55949" y="1030830"/>
                  <a:pt x="42697" y="1020618"/>
                  <a:pt x="28842" y="1011382"/>
                </a:cubicBezTo>
                <a:cubicBezTo>
                  <a:pt x="19606" y="997527"/>
                  <a:pt x="2057" y="986444"/>
                  <a:pt x="1133" y="969818"/>
                </a:cubicBezTo>
                <a:cubicBezTo>
                  <a:pt x="-2718" y="900498"/>
                  <a:pt x="3574" y="830482"/>
                  <a:pt x="14988" y="762000"/>
                </a:cubicBezTo>
                <a:cubicBezTo>
                  <a:pt x="17725" y="745575"/>
                  <a:pt x="32903" y="733902"/>
                  <a:pt x="42697" y="720436"/>
                </a:cubicBezTo>
                <a:cubicBezTo>
                  <a:pt x="120007" y="614135"/>
                  <a:pt x="98715" y="625805"/>
                  <a:pt x="181242" y="568036"/>
                </a:cubicBezTo>
                <a:cubicBezTo>
                  <a:pt x="208524" y="548938"/>
                  <a:pt x="236660" y="531091"/>
                  <a:pt x="264369" y="512618"/>
                </a:cubicBezTo>
                <a:cubicBezTo>
                  <a:pt x="278224" y="503382"/>
                  <a:pt x="289779" y="488947"/>
                  <a:pt x="305933" y="484909"/>
                </a:cubicBezTo>
                <a:cubicBezTo>
                  <a:pt x="389691" y="463970"/>
                  <a:pt x="343281" y="477078"/>
                  <a:pt x="444479" y="443345"/>
                </a:cubicBezTo>
                <a:cubicBezTo>
                  <a:pt x="458333" y="438727"/>
                  <a:pt x="486042" y="444095"/>
                  <a:pt x="486042" y="429491"/>
                </a:cubicBezTo>
                <a:lnTo>
                  <a:pt x="486042" y="401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6179127" y="415636"/>
            <a:ext cx="5536622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6096000" y="6066098"/>
            <a:ext cx="6191250" cy="789394"/>
          </a:xfrm>
          <a:custGeom>
            <a:avLst/>
            <a:gdLst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342544 w 4503026"/>
              <a:gd name="connsiteY6" fmla="*/ 637847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429237 w 4503026"/>
              <a:gd name="connsiteY6" fmla="*/ 706085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  <a:gd name="connsiteX0" fmla="*/ 19925 w 4545481"/>
              <a:gd name="connsiteY0" fmla="*/ 83665 h 789394"/>
              <a:gd name="connsiteX1" fmla="*/ 19925 w 4545481"/>
              <a:gd name="connsiteY1" fmla="*/ 402319 h 789394"/>
              <a:gd name="connsiteX2" fmla="*/ 186180 w 4545481"/>
              <a:gd name="connsiteY2" fmla="*/ 582428 h 789394"/>
              <a:gd name="connsiteX3" fmla="*/ 393998 w 4545481"/>
              <a:gd name="connsiteY3" fmla="*/ 762537 h 789394"/>
              <a:gd name="connsiteX4" fmla="*/ 657235 w 4545481"/>
              <a:gd name="connsiteY4" fmla="*/ 776392 h 789394"/>
              <a:gd name="connsiteX5" fmla="*/ 4134725 w 4545481"/>
              <a:gd name="connsiteY5" fmla="*/ 776392 h 789394"/>
              <a:gd name="connsiteX6" fmla="*/ 4515929 w 4545481"/>
              <a:gd name="connsiteY6" fmla="*/ 760676 h 789394"/>
              <a:gd name="connsiteX7" fmla="*/ 4481089 w 4545481"/>
              <a:gd name="connsiteY7" fmla="*/ 443883 h 789394"/>
              <a:gd name="connsiteX8" fmla="*/ 4494944 w 4545481"/>
              <a:gd name="connsiteY8" fmla="*/ 277628 h 789394"/>
              <a:gd name="connsiteX9" fmla="*/ 4481089 w 4545481"/>
              <a:gd name="connsiteY9" fmla="*/ 111374 h 789394"/>
              <a:gd name="connsiteX10" fmla="*/ 4259416 w 4545481"/>
              <a:gd name="connsiteY10" fmla="*/ 111374 h 789394"/>
              <a:gd name="connsiteX11" fmla="*/ 3746798 w 4545481"/>
              <a:gd name="connsiteY11" fmla="*/ 55956 h 789394"/>
              <a:gd name="connsiteX12" fmla="*/ 3095635 w 4545481"/>
              <a:gd name="connsiteY12" fmla="*/ 83665 h 789394"/>
              <a:gd name="connsiteX13" fmla="*/ 2610725 w 4545481"/>
              <a:gd name="connsiteY13" fmla="*/ 537 h 789394"/>
              <a:gd name="connsiteX14" fmla="*/ 2084253 w 4545481"/>
              <a:gd name="connsiteY14" fmla="*/ 97519 h 789394"/>
              <a:gd name="connsiteX15" fmla="*/ 1045162 w 4545481"/>
              <a:gd name="connsiteY15" fmla="*/ 537 h 789394"/>
              <a:gd name="connsiteX16" fmla="*/ 574107 w 4545481"/>
              <a:gd name="connsiteY16" fmla="*/ 55956 h 789394"/>
              <a:gd name="connsiteX17" fmla="*/ 172325 w 4545481"/>
              <a:gd name="connsiteY17" fmla="*/ 97519 h 789394"/>
              <a:gd name="connsiteX18" fmla="*/ 19925 w 4545481"/>
              <a:gd name="connsiteY18" fmla="*/ 83665 h 78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5481" h="789394">
                <a:moveTo>
                  <a:pt x="19925" y="83665"/>
                </a:moveTo>
                <a:cubicBezTo>
                  <a:pt x="-5475" y="134465"/>
                  <a:pt x="-7784" y="319192"/>
                  <a:pt x="19925" y="402319"/>
                </a:cubicBezTo>
                <a:cubicBezTo>
                  <a:pt x="47634" y="485446"/>
                  <a:pt x="123835" y="522392"/>
                  <a:pt x="186180" y="582428"/>
                </a:cubicBezTo>
                <a:cubicBezTo>
                  <a:pt x="248525" y="642464"/>
                  <a:pt x="315489" y="730210"/>
                  <a:pt x="393998" y="762537"/>
                </a:cubicBezTo>
                <a:cubicBezTo>
                  <a:pt x="472507" y="794864"/>
                  <a:pt x="657235" y="776392"/>
                  <a:pt x="657235" y="776392"/>
                </a:cubicBezTo>
                <a:lnTo>
                  <a:pt x="4134725" y="776392"/>
                </a:lnTo>
                <a:cubicBezTo>
                  <a:pt x="4777841" y="773773"/>
                  <a:pt x="4458202" y="816094"/>
                  <a:pt x="4515929" y="760676"/>
                </a:cubicBezTo>
                <a:cubicBezTo>
                  <a:pt x="4573656" y="705258"/>
                  <a:pt x="4484586" y="524391"/>
                  <a:pt x="4481089" y="443883"/>
                </a:cubicBezTo>
                <a:cubicBezTo>
                  <a:pt x="4477592" y="363375"/>
                  <a:pt x="4494944" y="333046"/>
                  <a:pt x="4494944" y="277628"/>
                </a:cubicBezTo>
                <a:cubicBezTo>
                  <a:pt x="4494944" y="222210"/>
                  <a:pt x="4520344" y="139083"/>
                  <a:pt x="4481089" y="111374"/>
                </a:cubicBezTo>
                <a:cubicBezTo>
                  <a:pt x="4441834" y="83665"/>
                  <a:pt x="4381798" y="120610"/>
                  <a:pt x="4259416" y="111374"/>
                </a:cubicBezTo>
                <a:cubicBezTo>
                  <a:pt x="4137034" y="102138"/>
                  <a:pt x="3940762" y="60574"/>
                  <a:pt x="3746798" y="55956"/>
                </a:cubicBezTo>
                <a:cubicBezTo>
                  <a:pt x="3552835" y="51338"/>
                  <a:pt x="3284980" y="92901"/>
                  <a:pt x="3095635" y="83665"/>
                </a:cubicBezTo>
                <a:cubicBezTo>
                  <a:pt x="2906290" y="74429"/>
                  <a:pt x="2779289" y="-1772"/>
                  <a:pt x="2610725" y="537"/>
                </a:cubicBezTo>
                <a:cubicBezTo>
                  <a:pt x="2442161" y="2846"/>
                  <a:pt x="2345180" y="97519"/>
                  <a:pt x="2084253" y="97519"/>
                </a:cubicBezTo>
                <a:cubicBezTo>
                  <a:pt x="1823326" y="97519"/>
                  <a:pt x="1296853" y="7464"/>
                  <a:pt x="1045162" y="537"/>
                </a:cubicBezTo>
                <a:cubicBezTo>
                  <a:pt x="793471" y="-6390"/>
                  <a:pt x="574107" y="55956"/>
                  <a:pt x="574107" y="55956"/>
                </a:cubicBezTo>
                <a:cubicBezTo>
                  <a:pt x="428634" y="72120"/>
                  <a:pt x="271616" y="90592"/>
                  <a:pt x="172325" y="97519"/>
                </a:cubicBezTo>
                <a:cubicBezTo>
                  <a:pt x="73034" y="104446"/>
                  <a:pt x="45325" y="32865"/>
                  <a:pt x="19925" y="83665"/>
                </a:cubicBez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\\eschdata\emmawa$\goat-drawing-cartoon-png-favpng-Cq6680QxtBHuELbtsDm2J71qj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t="5692" r="22237" b="5653"/>
          <a:stretch/>
        </p:blipFill>
        <p:spPr bwMode="auto">
          <a:xfrm>
            <a:off x="3719736" y="2912670"/>
            <a:ext cx="2838734" cy="33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eschdata\emmawa$\pngfuel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24" y="3443284"/>
            <a:ext cx="2989360" cy="29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1775252" y="332656"/>
            <a:ext cx="8483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Once upon a time, there were three little billy goats who lived in a field by a river. </a:t>
            </a:r>
          </a:p>
        </p:txBody>
      </p:sp>
      <p:pic>
        <p:nvPicPr>
          <p:cNvPr id="1031" name="Picture 7" descr="\\eschdata\emmawa$\pngfuel.com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13" y="5015671"/>
            <a:ext cx="1869046" cy="18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61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12183426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>
            <a:off x="619125" y="609601"/>
            <a:ext cx="5795531" cy="1510145"/>
          </a:xfrm>
          <a:custGeom>
            <a:avLst/>
            <a:gdLst>
              <a:gd name="connsiteX0" fmla="*/ 486042 w 4711679"/>
              <a:gd name="connsiteY0" fmla="*/ 401782 h 1510145"/>
              <a:gd name="connsiteX1" fmla="*/ 555315 w 4711679"/>
              <a:gd name="connsiteY1" fmla="*/ 263236 h 1510145"/>
              <a:gd name="connsiteX2" fmla="*/ 610733 w 4711679"/>
              <a:gd name="connsiteY2" fmla="*/ 221673 h 1510145"/>
              <a:gd name="connsiteX3" fmla="*/ 666151 w 4711679"/>
              <a:gd name="connsiteY3" fmla="*/ 166255 h 1510145"/>
              <a:gd name="connsiteX4" fmla="*/ 763133 w 4711679"/>
              <a:gd name="connsiteY4" fmla="*/ 110836 h 1510145"/>
              <a:gd name="connsiteX5" fmla="*/ 846260 w 4711679"/>
              <a:gd name="connsiteY5" fmla="*/ 69273 h 1510145"/>
              <a:gd name="connsiteX6" fmla="*/ 1067933 w 4711679"/>
              <a:gd name="connsiteY6" fmla="*/ 83127 h 1510145"/>
              <a:gd name="connsiteX7" fmla="*/ 1151060 w 4711679"/>
              <a:gd name="connsiteY7" fmla="*/ 166255 h 1510145"/>
              <a:gd name="connsiteX8" fmla="*/ 1192624 w 4711679"/>
              <a:gd name="connsiteY8" fmla="*/ 180109 h 1510145"/>
              <a:gd name="connsiteX9" fmla="*/ 1261897 w 4711679"/>
              <a:gd name="connsiteY9" fmla="*/ 96982 h 1510145"/>
              <a:gd name="connsiteX10" fmla="*/ 1289606 w 4711679"/>
              <a:gd name="connsiteY10" fmla="*/ 55418 h 1510145"/>
              <a:gd name="connsiteX11" fmla="*/ 1331169 w 4711679"/>
              <a:gd name="connsiteY11" fmla="*/ 41564 h 1510145"/>
              <a:gd name="connsiteX12" fmla="*/ 1649824 w 4711679"/>
              <a:gd name="connsiteY12" fmla="*/ 69273 h 1510145"/>
              <a:gd name="connsiteX13" fmla="*/ 1760660 w 4711679"/>
              <a:gd name="connsiteY13" fmla="*/ 138545 h 1510145"/>
              <a:gd name="connsiteX14" fmla="*/ 1857642 w 4711679"/>
              <a:gd name="connsiteY14" fmla="*/ 180109 h 1510145"/>
              <a:gd name="connsiteX15" fmla="*/ 1899206 w 4711679"/>
              <a:gd name="connsiteY15" fmla="*/ 207818 h 1510145"/>
              <a:gd name="connsiteX16" fmla="*/ 2204006 w 4711679"/>
              <a:gd name="connsiteY16" fmla="*/ 193964 h 1510145"/>
              <a:gd name="connsiteX17" fmla="*/ 2273279 w 4711679"/>
              <a:gd name="connsiteY17" fmla="*/ 166255 h 1510145"/>
              <a:gd name="connsiteX18" fmla="*/ 2356406 w 4711679"/>
              <a:gd name="connsiteY18" fmla="*/ 152400 h 1510145"/>
              <a:gd name="connsiteX19" fmla="*/ 2522660 w 4711679"/>
              <a:gd name="connsiteY19" fmla="*/ 96982 h 1510145"/>
              <a:gd name="connsiteX20" fmla="*/ 2661206 w 4711679"/>
              <a:gd name="connsiteY20" fmla="*/ 27709 h 1510145"/>
              <a:gd name="connsiteX21" fmla="*/ 2772042 w 4711679"/>
              <a:gd name="connsiteY21" fmla="*/ 0 h 1510145"/>
              <a:gd name="connsiteX22" fmla="*/ 2896733 w 4711679"/>
              <a:gd name="connsiteY22" fmla="*/ 13855 h 1510145"/>
              <a:gd name="connsiteX23" fmla="*/ 2938297 w 4711679"/>
              <a:gd name="connsiteY23" fmla="*/ 69273 h 1510145"/>
              <a:gd name="connsiteX24" fmla="*/ 2979860 w 4711679"/>
              <a:gd name="connsiteY24" fmla="*/ 96982 h 1510145"/>
              <a:gd name="connsiteX25" fmla="*/ 3021424 w 4711679"/>
              <a:gd name="connsiteY25" fmla="*/ 193964 h 1510145"/>
              <a:gd name="connsiteX26" fmla="*/ 3076842 w 4711679"/>
              <a:gd name="connsiteY26" fmla="*/ 318655 h 1510145"/>
              <a:gd name="connsiteX27" fmla="*/ 3118406 w 4711679"/>
              <a:gd name="connsiteY27" fmla="*/ 498764 h 1510145"/>
              <a:gd name="connsiteX28" fmla="*/ 3159969 w 4711679"/>
              <a:gd name="connsiteY28" fmla="*/ 540327 h 1510145"/>
              <a:gd name="connsiteX29" fmla="*/ 3478624 w 4711679"/>
              <a:gd name="connsiteY29" fmla="*/ 540327 h 1510145"/>
              <a:gd name="connsiteX30" fmla="*/ 3561751 w 4711679"/>
              <a:gd name="connsiteY30" fmla="*/ 568036 h 1510145"/>
              <a:gd name="connsiteX31" fmla="*/ 3824988 w 4711679"/>
              <a:gd name="connsiteY31" fmla="*/ 540327 h 1510145"/>
              <a:gd name="connsiteX32" fmla="*/ 3908115 w 4711679"/>
              <a:gd name="connsiteY32" fmla="*/ 512618 h 1510145"/>
              <a:gd name="connsiteX33" fmla="*/ 4282188 w 4711679"/>
              <a:gd name="connsiteY33" fmla="*/ 526473 h 1510145"/>
              <a:gd name="connsiteX34" fmla="*/ 4323751 w 4711679"/>
              <a:gd name="connsiteY34" fmla="*/ 540327 h 1510145"/>
              <a:gd name="connsiteX35" fmla="*/ 4462297 w 4711679"/>
              <a:gd name="connsiteY35" fmla="*/ 554182 h 1510145"/>
              <a:gd name="connsiteX36" fmla="*/ 4503860 w 4711679"/>
              <a:gd name="connsiteY36" fmla="*/ 568036 h 1510145"/>
              <a:gd name="connsiteX37" fmla="*/ 4600842 w 4711679"/>
              <a:gd name="connsiteY37" fmla="*/ 595745 h 1510145"/>
              <a:gd name="connsiteX38" fmla="*/ 4697824 w 4711679"/>
              <a:gd name="connsiteY38" fmla="*/ 651164 h 1510145"/>
              <a:gd name="connsiteX39" fmla="*/ 4711679 w 4711679"/>
              <a:gd name="connsiteY39" fmla="*/ 692727 h 1510145"/>
              <a:gd name="connsiteX40" fmla="*/ 4503860 w 4711679"/>
              <a:gd name="connsiteY40" fmla="*/ 775855 h 1510145"/>
              <a:gd name="connsiteX41" fmla="*/ 4448442 w 4711679"/>
              <a:gd name="connsiteY41" fmla="*/ 983673 h 1510145"/>
              <a:gd name="connsiteX42" fmla="*/ 4337606 w 4711679"/>
              <a:gd name="connsiteY42" fmla="*/ 1025236 h 1510145"/>
              <a:gd name="connsiteX43" fmla="*/ 4254479 w 4711679"/>
              <a:gd name="connsiteY43" fmla="*/ 1039091 h 1510145"/>
              <a:gd name="connsiteX44" fmla="*/ 4143642 w 4711679"/>
              <a:gd name="connsiteY44" fmla="*/ 1066800 h 1510145"/>
              <a:gd name="connsiteX45" fmla="*/ 3824988 w 4711679"/>
              <a:gd name="connsiteY45" fmla="*/ 1052945 h 1510145"/>
              <a:gd name="connsiteX46" fmla="*/ 3741860 w 4711679"/>
              <a:gd name="connsiteY46" fmla="*/ 1011382 h 1510145"/>
              <a:gd name="connsiteX47" fmla="*/ 3658733 w 4711679"/>
              <a:gd name="connsiteY47" fmla="*/ 969818 h 1510145"/>
              <a:gd name="connsiteX48" fmla="*/ 2910588 w 4711679"/>
              <a:gd name="connsiteY48" fmla="*/ 983673 h 1510145"/>
              <a:gd name="connsiteX49" fmla="*/ 2855169 w 4711679"/>
              <a:gd name="connsiteY49" fmla="*/ 1011382 h 1510145"/>
              <a:gd name="connsiteX50" fmla="*/ 2730479 w 4711679"/>
              <a:gd name="connsiteY50" fmla="*/ 1066800 h 1510145"/>
              <a:gd name="connsiteX51" fmla="*/ 2148588 w 4711679"/>
              <a:gd name="connsiteY51" fmla="*/ 1080655 h 1510145"/>
              <a:gd name="connsiteX52" fmla="*/ 2093169 w 4711679"/>
              <a:gd name="connsiteY52" fmla="*/ 1094509 h 1510145"/>
              <a:gd name="connsiteX53" fmla="*/ 2023897 w 4711679"/>
              <a:gd name="connsiteY53" fmla="*/ 1136073 h 1510145"/>
              <a:gd name="connsiteX54" fmla="*/ 1940769 w 4711679"/>
              <a:gd name="connsiteY54" fmla="*/ 1205345 h 1510145"/>
              <a:gd name="connsiteX55" fmla="*/ 1899206 w 4711679"/>
              <a:gd name="connsiteY55" fmla="*/ 1343891 h 1510145"/>
              <a:gd name="connsiteX56" fmla="*/ 1885351 w 4711679"/>
              <a:gd name="connsiteY56" fmla="*/ 1468582 h 1510145"/>
              <a:gd name="connsiteX57" fmla="*/ 1829933 w 4711679"/>
              <a:gd name="connsiteY57" fmla="*/ 1510145 h 1510145"/>
              <a:gd name="connsiteX58" fmla="*/ 1455860 w 4711679"/>
              <a:gd name="connsiteY58" fmla="*/ 1496291 h 1510145"/>
              <a:gd name="connsiteX59" fmla="*/ 1386588 w 4711679"/>
              <a:gd name="connsiteY59" fmla="*/ 1468582 h 1510145"/>
              <a:gd name="connsiteX60" fmla="*/ 1261897 w 4711679"/>
              <a:gd name="connsiteY60" fmla="*/ 1440873 h 1510145"/>
              <a:gd name="connsiteX61" fmla="*/ 1192624 w 4711679"/>
              <a:gd name="connsiteY61" fmla="*/ 1413164 h 1510145"/>
              <a:gd name="connsiteX62" fmla="*/ 1040224 w 4711679"/>
              <a:gd name="connsiteY62" fmla="*/ 1357745 h 1510145"/>
              <a:gd name="connsiteX63" fmla="*/ 998660 w 4711679"/>
              <a:gd name="connsiteY63" fmla="*/ 1330036 h 1510145"/>
              <a:gd name="connsiteX64" fmla="*/ 943242 w 4711679"/>
              <a:gd name="connsiteY64" fmla="*/ 1316182 h 1510145"/>
              <a:gd name="connsiteX65" fmla="*/ 901679 w 4711679"/>
              <a:gd name="connsiteY65" fmla="*/ 1302327 h 1510145"/>
              <a:gd name="connsiteX66" fmla="*/ 873969 w 4711679"/>
              <a:gd name="connsiteY66" fmla="*/ 1274618 h 1510145"/>
              <a:gd name="connsiteX67" fmla="*/ 763133 w 4711679"/>
              <a:gd name="connsiteY67" fmla="*/ 1233055 h 1510145"/>
              <a:gd name="connsiteX68" fmla="*/ 652297 w 4711679"/>
              <a:gd name="connsiteY68" fmla="*/ 1191491 h 1510145"/>
              <a:gd name="connsiteX69" fmla="*/ 610733 w 4711679"/>
              <a:gd name="connsiteY69" fmla="*/ 1149927 h 1510145"/>
              <a:gd name="connsiteX70" fmla="*/ 569169 w 4711679"/>
              <a:gd name="connsiteY70" fmla="*/ 1136073 h 1510145"/>
              <a:gd name="connsiteX71" fmla="*/ 236660 w 4711679"/>
              <a:gd name="connsiteY71" fmla="*/ 1094509 h 1510145"/>
              <a:gd name="connsiteX72" fmla="*/ 70406 w 4711679"/>
              <a:gd name="connsiteY72" fmla="*/ 1039091 h 1510145"/>
              <a:gd name="connsiteX73" fmla="*/ 28842 w 4711679"/>
              <a:gd name="connsiteY73" fmla="*/ 1011382 h 1510145"/>
              <a:gd name="connsiteX74" fmla="*/ 1133 w 4711679"/>
              <a:gd name="connsiteY74" fmla="*/ 969818 h 1510145"/>
              <a:gd name="connsiteX75" fmla="*/ 14988 w 4711679"/>
              <a:gd name="connsiteY75" fmla="*/ 762000 h 1510145"/>
              <a:gd name="connsiteX76" fmla="*/ 42697 w 4711679"/>
              <a:gd name="connsiteY76" fmla="*/ 720436 h 1510145"/>
              <a:gd name="connsiteX77" fmla="*/ 181242 w 4711679"/>
              <a:gd name="connsiteY77" fmla="*/ 568036 h 1510145"/>
              <a:gd name="connsiteX78" fmla="*/ 264369 w 4711679"/>
              <a:gd name="connsiteY78" fmla="*/ 512618 h 1510145"/>
              <a:gd name="connsiteX79" fmla="*/ 305933 w 4711679"/>
              <a:gd name="connsiteY79" fmla="*/ 484909 h 1510145"/>
              <a:gd name="connsiteX80" fmla="*/ 444479 w 4711679"/>
              <a:gd name="connsiteY80" fmla="*/ 443345 h 1510145"/>
              <a:gd name="connsiteX81" fmla="*/ 486042 w 4711679"/>
              <a:gd name="connsiteY81" fmla="*/ 429491 h 1510145"/>
              <a:gd name="connsiteX82" fmla="*/ 486042 w 4711679"/>
              <a:gd name="connsiteY82" fmla="*/ 401782 h 15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679" h="1510145">
                <a:moveTo>
                  <a:pt x="486042" y="401782"/>
                </a:moveTo>
                <a:cubicBezTo>
                  <a:pt x="496762" y="376768"/>
                  <a:pt x="525804" y="292747"/>
                  <a:pt x="555315" y="263236"/>
                </a:cubicBezTo>
                <a:cubicBezTo>
                  <a:pt x="571643" y="246908"/>
                  <a:pt x="593355" y="236878"/>
                  <a:pt x="610733" y="221673"/>
                </a:cubicBezTo>
                <a:cubicBezTo>
                  <a:pt x="630394" y="204470"/>
                  <a:pt x="646491" y="183458"/>
                  <a:pt x="666151" y="166255"/>
                </a:cubicBezTo>
                <a:cubicBezTo>
                  <a:pt x="755485" y="88087"/>
                  <a:pt x="685602" y="149602"/>
                  <a:pt x="763133" y="110836"/>
                </a:cubicBezTo>
                <a:cubicBezTo>
                  <a:pt x="870558" y="57124"/>
                  <a:pt x="741795" y="104094"/>
                  <a:pt x="846260" y="69273"/>
                </a:cubicBezTo>
                <a:cubicBezTo>
                  <a:pt x="920151" y="73891"/>
                  <a:pt x="995336" y="68608"/>
                  <a:pt x="1067933" y="83127"/>
                </a:cubicBezTo>
                <a:cubicBezTo>
                  <a:pt x="1139214" y="97383"/>
                  <a:pt x="1108709" y="132375"/>
                  <a:pt x="1151060" y="166255"/>
                </a:cubicBezTo>
                <a:cubicBezTo>
                  <a:pt x="1162464" y="175378"/>
                  <a:pt x="1178769" y="175491"/>
                  <a:pt x="1192624" y="180109"/>
                </a:cubicBezTo>
                <a:cubicBezTo>
                  <a:pt x="1261420" y="76913"/>
                  <a:pt x="1173000" y="203657"/>
                  <a:pt x="1261897" y="96982"/>
                </a:cubicBezTo>
                <a:cubicBezTo>
                  <a:pt x="1272557" y="84190"/>
                  <a:pt x="1276604" y="65820"/>
                  <a:pt x="1289606" y="55418"/>
                </a:cubicBezTo>
                <a:cubicBezTo>
                  <a:pt x="1301010" y="46295"/>
                  <a:pt x="1317315" y="46182"/>
                  <a:pt x="1331169" y="41564"/>
                </a:cubicBezTo>
                <a:cubicBezTo>
                  <a:pt x="1437387" y="50800"/>
                  <a:pt x="1543908" y="57052"/>
                  <a:pt x="1649824" y="69273"/>
                </a:cubicBezTo>
                <a:cubicBezTo>
                  <a:pt x="1698673" y="74909"/>
                  <a:pt x="1722036" y="109577"/>
                  <a:pt x="1760660" y="138545"/>
                </a:cubicBezTo>
                <a:cubicBezTo>
                  <a:pt x="1808500" y="174426"/>
                  <a:pt x="1797009" y="164951"/>
                  <a:pt x="1857642" y="180109"/>
                </a:cubicBezTo>
                <a:cubicBezTo>
                  <a:pt x="1871497" y="189345"/>
                  <a:pt x="1882568" y="207152"/>
                  <a:pt x="1899206" y="207818"/>
                </a:cubicBezTo>
                <a:cubicBezTo>
                  <a:pt x="2000830" y="211883"/>
                  <a:pt x="2102923" y="205195"/>
                  <a:pt x="2204006" y="193964"/>
                </a:cubicBezTo>
                <a:cubicBezTo>
                  <a:pt x="2228724" y="191218"/>
                  <a:pt x="2249286" y="172799"/>
                  <a:pt x="2273279" y="166255"/>
                </a:cubicBezTo>
                <a:cubicBezTo>
                  <a:pt x="2300380" y="158864"/>
                  <a:pt x="2328697" y="157018"/>
                  <a:pt x="2356406" y="152400"/>
                </a:cubicBezTo>
                <a:cubicBezTo>
                  <a:pt x="2528693" y="66257"/>
                  <a:pt x="2239099" y="206044"/>
                  <a:pt x="2522660" y="96982"/>
                </a:cubicBezTo>
                <a:cubicBezTo>
                  <a:pt x="2744438" y="11682"/>
                  <a:pt x="2445780" y="93994"/>
                  <a:pt x="2661206" y="27709"/>
                </a:cubicBezTo>
                <a:cubicBezTo>
                  <a:pt x="2697604" y="16510"/>
                  <a:pt x="2772042" y="0"/>
                  <a:pt x="2772042" y="0"/>
                </a:cubicBezTo>
                <a:cubicBezTo>
                  <a:pt x="2813606" y="4618"/>
                  <a:pt x="2858130" y="-2229"/>
                  <a:pt x="2896733" y="13855"/>
                </a:cubicBezTo>
                <a:cubicBezTo>
                  <a:pt x="2918048" y="22736"/>
                  <a:pt x="2921969" y="52945"/>
                  <a:pt x="2938297" y="69273"/>
                </a:cubicBezTo>
                <a:cubicBezTo>
                  <a:pt x="2950071" y="81047"/>
                  <a:pt x="2966006" y="87746"/>
                  <a:pt x="2979860" y="96982"/>
                </a:cubicBezTo>
                <a:cubicBezTo>
                  <a:pt x="2993715" y="129309"/>
                  <a:pt x="3006870" y="161945"/>
                  <a:pt x="3021424" y="193964"/>
                </a:cubicBezTo>
                <a:cubicBezTo>
                  <a:pt x="3086139" y="336337"/>
                  <a:pt x="3010294" y="152284"/>
                  <a:pt x="3076842" y="318655"/>
                </a:cubicBezTo>
                <a:cubicBezTo>
                  <a:pt x="3080652" y="345325"/>
                  <a:pt x="3093050" y="473408"/>
                  <a:pt x="3118406" y="498764"/>
                </a:cubicBezTo>
                <a:lnTo>
                  <a:pt x="3159969" y="540327"/>
                </a:lnTo>
                <a:cubicBezTo>
                  <a:pt x="3303325" y="527295"/>
                  <a:pt x="3331773" y="515852"/>
                  <a:pt x="3478624" y="540327"/>
                </a:cubicBezTo>
                <a:cubicBezTo>
                  <a:pt x="3507434" y="545129"/>
                  <a:pt x="3561751" y="568036"/>
                  <a:pt x="3561751" y="568036"/>
                </a:cubicBezTo>
                <a:cubicBezTo>
                  <a:pt x="3622788" y="563341"/>
                  <a:pt x="3751084" y="558803"/>
                  <a:pt x="3824988" y="540327"/>
                </a:cubicBezTo>
                <a:cubicBezTo>
                  <a:pt x="3853324" y="533243"/>
                  <a:pt x="3908115" y="512618"/>
                  <a:pt x="3908115" y="512618"/>
                </a:cubicBezTo>
                <a:cubicBezTo>
                  <a:pt x="4032806" y="517236"/>
                  <a:pt x="4157688" y="518173"/>
                  <a:pt x="4282188" y="526473"/>
                </a:cubicBezTo>
                <a:cubicBezTo>
                  <a:pt x="4296759" y="527444"/>
                  <a:pt x="4309317" y="538106"/>
                  <a:pt x="4323751" y="540327"/>
                </a:cubicBezTo>
                <a:cubicBezTo>
                  <a:pt x="4369624" y="547384"/>
                  <a:pt x="4416115" y="549564"/>
                  <a:pt x="4462297" y="554182"/>
                </a:cubicBezTo>
                <a:cubicBezTo>
                  <a:pt x="4476151" y="558800"/>
                  <a:pt x="4489818" y="564024"/>
                  <a:pt x="4503860" y="568036"/>
                </a:cubicBezTo>
                <a:cubicBezTo>
                  <a:pt x="4539003" y="578077"/>
                  <a:pt x="4567631" y="581511"/>
                  <a:pt x="4600842" y="595745"/>
                </a:cubicBezTo>
                <a:cubicBezTo>
                  <a:pt x="4650055" y="616837"/>
                  <a:pt x="4656085" y="623338"/>
                  <a:pt x="4697824" y="651164"/>
                </a:cubicBezTo>
                <a:cubicBezTo>
                  <a:pt x="4702442" y="665018"/>
                  <a:pt x="4711679" y="678123"/>
                  <a:pt x="4711679" y="692727"/>
                </a:cubicBezTo>
                <a:cubicBezTo>
                  <a:pt x="4711679" y="823663"/>
                  <a:pt x="4648182" y="765546"/>
                  <a:pt x="4503860" y="775855"/>
                </a:cubicBezTo>
                <a:cubicBezTo>
                  <a:pt x="4495947" y="870815"/>
                  <a:pt x="4526662" y="934786"/>
                  <a:pt x="4448442" y="983673"/>
                </a:cubicBezTo>
                <a:cubicBezTo>
                  <a:pt x="4442489" y="987393"/>
                  <a:pt x="4357618" y="1020789"/>
                  <a:pt x="4337606" y="1025236"/>
                </a:cubicBezTo>
                <a:cubicBezTo>
                  <a:pt x="4310184" y="1031330"/>
                  <a:pt x="4281947" y="1033205"/>
                  <a:pt x="4254479" y="1039091"/>
                </a:cubicBezTo>
                <a:cubicBezTo>
                  <a:pt x="4217242" y="1047070"/>
                  <a:pt x="4143642" y="1066800"/>
                  <a:pt x="4143642" y="1066800"/>
                </a:cubicBezTo>
                <a:cubicBezTo>
                  <a:pt x="4037424" y="1062182"/>
                  <a:pt x="3930993" y="1061099"/>
                  <a:pt x="3824988" y="1052945"/>
                </a:cubicBezTo>
                <a:cubicBezTo>
                  <a:pt x="3783831" y="1049779"/>
                  <a:pt x="3777100" y="1029002"/>
                  <a:pt x="3741860" y="1011382"/>
                </a:cubicBezTo>
                <a:cubicBezTo>
                  <a:pt x="3627139" y="954021"/>
                  <a:pt x="3777851" y="1049229"/>
                  <a:pt x="3658733" y="969818"/>
                </a:cubicBezTo>
                <a:cubicBezTo>
                  <a:pt x="3409351" y="974436"/>
                  <a:pt x="3159679" y="970789"/>
                  <a:pt x="2910588" y="983673"/>
                </a:cubicBezTo>
                <a:cubicBezTo>
                  <a:pt x="2889962" y="984740"/>
                  <a:pt x="2873101" y="1001135"/>
                  <a:pt x="2855169" y="1011382"/>
                </a:cubicBezTo>
                <a:cubicBezTo>
                  <a:pt x="2809723" y="1037351"/>
                  <a:pt x="2793585" y="1065297"/>
                  <a:pt x="2730479" y="1066800"/>
                </a:cubicBezTo>
                <a:lnTo>
                  <a:pt x="2148588" y="1080655"/>
                </a:lnTo>
                <a:cubicBezTo>
                  <a:pt x="2130115" y="1085273"/>
                  <a:pt x="2110569" y="1086776"/>
                  <a:pt x="2093169" y="1094509"/>
                </a:cubicBezTo>
                <a:cubicBezTo>
                  <a:pt x="2068562" y="1105446"/>
                  <a:pt x="2046303" y="1121136"/>
                  <a:pt x="2023897" y="1136073"/>
                </a:cubicBezTo>
                <a:cubicBezTo>
                  <a:pt x="1974496" y="1169007"/>
                  <a:pt x="1975492" y="1170623"/>
                  <a:pt x="1940769" y="1205345"/>
                </a:cubicBezTo>
                <a:cubicBezTo>
                  <a:pt x="1903956" y="1278973"/>
                  <a:pt x="1911752" y="1249799"/>
                  <a:pt x="1899206" y="1343891"/>
                </a:cubicBezTo>
                <a:cubicBezTo>
                  <a:pt x="1893679" y="1385344"/>
                  <a:pt x="1901436" y="1429979"/>
                  <a:pt x="1885351" y="1468582"/>
                </a:cubicBezTo>
                <a:cubicBezTo>
                  <a:pt x="1876470" y="1489897"/>
                  <a:pt x="1848406" y="1496291"/>
                  <a:pt x="1829933" y="1510145"/>
                </a:cubicBezTo>
                <a:cubicBezTo>
                  <a:pt x="1705242" y="1505527"/>
                  <a:pt x="1580092" y="1507938"/>
                  <a:pt x="1455860" y="1496291"/>
                </a:cubicBezTo>
                <a:cubicBezTo>
                  <a:pt x="1431099" y="1493970"/>
                  <a:pt x="1410181" y="1476446"/>
                  <a:pt x="1386588" y="1468582"/>
                </a:cubicBezTo>
                <a:cubicBezTo>
                  <a:pt x="1357235" y="1458798"/>
                  <a:pt x="1289355" y="1446364"/>
                  <a:pt x="1261897" y="1440873"/>
                </a:cubicBezTo>
                <a:cubicBezTo>
                  <a:pt x="1238806" y="1431637"/>
                  <a:pt x="1215996" y="1421663"/>
                  <a:pt x="1192624" y="1413164"/>
                </a:cubicBezTo>
                <a:cubicBezTo>
                  <a:pt x="1145197" y="1395918"/>
                  <a:pt x="1086128" y="1380697"/>
                  <a:pt x="1040224" y="1357745"/>
                </a:cubicBezTo>
                <a:cubicBezTo>
                  <a:pt x="1025331" y="1350298"/>
                  <a:pt x="1013965" y="1336595"/>
                  <a:pt x="998660" y="1330036"/>
                </a:cubicBezTo>
                <a:cubicBezTo>
                  <a:pt x="981158" y="1322535"/>
                  <a:pt x="961551" y="1321413"/>
                  <a:pt x="943242" y="1316182"/>
                </a:cubicBezTo>
                <a:cubicBezTo>
                  <a:pt x="929200" y="1312170"/>
                  <a:pt x="915533" y="1306945"/>
                  <a:pt x="901679" y="1302327"/>
                </a:cubicBezTo>
                <a:cubicBezTo>
                  <a:pt x="892442" y="1293091"/>
                  <a:pt x="885310" y="1281099"/>
                  <a:pt x="873969" y="1274618"/>
                </a:cubicBezTo>
                <a:cubicBezTo>
                  <a:pt x="816547" y="1241805"/>
                  <a:pt x="813369" y="1254585"/>
                  <a:pt x="763133" y="1233055"/>
                </a:cubicBezTo>
                <a:cubicBezTo>
                  <a:pt x="661700" y="1189584"/>
                  <a:pt x="754473" y="1217034"/>
                  <a:pt x="652297" y="1191491"/>
                </a:cubicBezTo>
                <a:cubicBezTo>
                  <a:pt x="638442" y="1177636"/>
                  <a:pt x="627036" y="1160795"/>
                  <a:pt x="610733" y="1149927"/>
                </a:cubicBezTo>
                <a:cubicBezTo>
                  <a:pt x="598582" y="1141826"/>
                  <a:pt x="582592" y="1141826"/>
                  <a:pt x="569169" y="1136073"/>
                </a:cubicBezTo>
                <a:cubicBezTo>
                  <a:pt x="404969" y="1065703"/>
                  <a:pt x="651096" y="1115231"/>
                  <a:pt x="236660" y="1094509"/>
                </a:cubicBezTo>
                <a:cubicBezTo>
                  <a:pt x="142451" y="1070957"/>
                  <a:pt x="140002" y="1078860"/>
                  <a:pt x="70406" y="1039091"/>
                </a:cubicBezTo>
                <a:cubicBezTo>
                  <a:pt x="55949" y="1030830"/>
                  <a:pt x="42697" y="1020618"/>
                  <a:pt x="28842" y="1011382"/>
                </a:cubicBezTo>
                <a:cubicBezTo>
                  <a:pt x="19606" y="997527"/>
                  <a:pt x="2057" y="986444"/>
                  <a:pt x="1133" y="969818"/>
                </a:cubicBezTo>
                <a:cubicBezTo>
                  <a:pt x="-2718" y="900498"/>
                  <a:pt x="3574" y="830482"/>
                  <a:pt x="14988" y="762000"/>
                </a:cubicBezTo>
                <a:cubicBezTo>
                  <a:pt x="17725" y="745575"/>
                  <a:pt x="32903" y="733902"/>
                  <a:pt x="42697" y="720436"/>
                </a:cubicBezTo>
                <a:cubicBezTo>
                  <a:pt x="120007" y="614135"/>
                  <a:pt x="98715" y="625805"/>
                  <a:pt x="181242" y="568036"/>
                </a:cubicBezTo>
                <a:cubicBezTo>
                  <a:pt x="208524" y="548938"/>
                  <a:pt x="236660" y="531091"/>
                  <a:pt x="264369" y="512618"/>
                </a:cubicBezTo>
                <a:cubicBezTo>
                  <a:pt x="278224" y="503382"/>
                  <a:pt x="289779" y="488947"/>
                  <a:pt x="305933" y="484909"/>
                </a:cubicBezTo>
                <a:cubicBezTo>
                  <a:pt x="389691" y="463970"/>
                  <a:pt x="343281" y="477078"/>
                  <a:pt x="444479" y="443345"/>
                </a:cubicBezTo>
                <a:cubicBezTo>
                  <a:pt x="458333" y="438727"/>
                  <a:pt x="486042" y="444095"/>
                  <a:pt x="486042" y="429491"/>
                </a:cubicBezTo>
                <a:lnTo>
                  <a:pt x="486042" y="401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6179126" y="415636"/>
            <a:ext cx="5555673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1775252" y="332657"/>
            <a:ext cx="864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The Billy Goats loved to eat juicy green grass all day long.</a:t>
            </a:r>
          </a:p>
        </p:txBody>
      </p:sp>
      <p:sp>
        <p:nvSpPr>
          <p:cNvPr id="37" name="Freeform 36"/>
          <p:cNvSpPr/>
          <p:nvPr/>
        </p:nvSpPr>
        <p:spPr>
          <a:xfrm rot="10800000">
            <a:off x="0" y="4584698"/>
            <a:ext cx="12192000" cy="2251881"/>
          </a:xfrm>
          <a:custGeom>
            <a:avLst/>
            <a:gdLst>
              <a:gd name="connsiteX0" fmla="*/ 13648 w 9144000"/>
              <a:gd name="connsiteY0" fmla="*/ 2101756 h 2251881"/>
              <a:gd name="connsiteX1" fmla="*/ 1473958 w 9144000"/>
              <a:gd name="connsiteY1" fmla="*/ 2060812 h 2251881"/>
              <a:gd name="connsiteX2" fmla="*/ 2565779 w 9144000"/>
              <a:gd name="connsiteY2" fmla="*/ 2088108 h 2251881"/>
              <a:gd name="connsiteX3" fmla="*/ 3848669 w 9144000"/>
              <a:gd name="connsiteY3" fmla="*/ 2047165 h 2251881"/>
              <a:gd name="connsiteX4" fmla="*/ 4885899 w 9144000"/>
              <a:gd name="connsiteY4" fmla="*/ 2088108 h 2251881"/>
              <a:gd name="connsiteX5" fmla="*/ 6455391 w 9144000"/>
              <a:gd name="connsiteY5" fmla="*/ 2060812 h 2251881"/>
              <a:gd name="connsiteX6" fmla="*/ 7629099 w 9144000"/>
              <a:gd name="connsiteY6" fmla="*/ 2251881 h 2251881"/>
              <a:gd name="connsiteX7" fmla="*/ 7765576 w 9144000"/>
              <a:gd name="connsiteY7" fmla="*/ 2251881 h 2251881"/>
              <a:gd name="connsiteX8" fmla="*/ 9144000 w 9144000"/>
              <a:gd name="connsiteY8" fmla="*/ 2156347 h 2251881"/>
              <a:gd name="connsiteX9" fmla="*/ 9130352 w 9144000"/>
              <a:gd name="connsiteY9" fmla="*/ 13648 h 2251881"/>
              <a:gd name="connsiteX10" fmla="*/ 0 w 9144000"/>
              <a:gd name="connsiteY10" fmla="*/ 0 h 2251881"/>
              <a:gd name="connsiteX11" fmla="*/ 13648 w 9144000"/>
              <a:gd name="connsiteY11" fmla="*/ 2101756 h 225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2251881">
                <a:moveTo>
                  <a:pt x="13648" y="2101756"/>
                </a:moveTo>
                <a:lnTo>
                  <a:pt x="1473958" y="2060812"/>
                </a:lnTo>
                <a:lnTo>
                  <a:pt x="2565779" y="2088108"/>
                </a:lnTo>
                <a:lnTo>
                  <a:pt x="3848669" y="2047165"/>
                </a:lnTo>
                <a:lnTo>
                  <a:pt x="4885899" y="2088108"/>
                </a:lnTo>
                <a:lnTo>
                  <a:pt x="6455391" y="2060812"/>
                </a:lnTo>
                <a:lnTo>
                  <a:pt x="7629099" y="2251881"/>
                </a:lnTo>
                <a:lnTo>
                  <a:pt x="7765576" y="2251881"/>
                </a:lnTo>
                <a:lnTo>
                  <a:pt x="9144000" y="2156347"/>
                </a:lnTo>
                <a:cubicBezTo>
                  <a:pt x="9139451" y="1442114"/>
                  <a:pt x="9134901" y="727881"/>
                  <a:pt x="9130352" y="13648"/>
                </a:cubicBezTo>
                <a:lnTo>
                  <a:pt x="0" y="0"/>
                </a:lnTo>
                <a:cubicBezTo>
                  <a:pt x="4549" y="700585"/>
                  <a:pt x="9099" y="1401171"/>
                  <a:pt x="13648" y="210175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6" descr="\\eschdata\emmawa$\pngfuel.c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1464" y="1973571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\\eschdata\emmawa$\pngfuel.com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70" y="4028483"/>
            <a:ext cx="2663932" cy="26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\\eschdata\emmawa$\goat-drawing-cartoon-png-favpng-Cq6680QxtBHuELbtsDm2J71qj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t="5692" r="22237" b="5653"/>
          <a:stretch/>
        </p:blipFill>
        <p:spPr bwMode="auto">
          <a:xfrm>
            <a:off x="6233592" y="1710210"/>
            <a:ext cx="3574483" cy="423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03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3" b="24920"/>
          <a:stretch/>
        </p:blipFill>
        <p:spPr bwMode="auto">
          <a:xfrm>
            <a:off x="0" y="-29082"/>
            <a:ext cx="12192000" cy="688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52874" y="1268761"/>
            <a:ext cx="52101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n w="28575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haroni" panose="02010803020104030203" pitchFamily="2" charset="-79"/>
              </a:rPr>
              <a:t>They </a:t>
            </a:r>
          </a:p>
          <a:p>
            <a:r>
              <a:rPr lang="en-GB" sz="5400" b="1" dirty="0">
                <a:ln w="28575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haroni" panose="02010803020104030203" pitchFamily="2" charset="-79"/>
              </a:rPr>
              <a:t>munched so much grass that their field started to look bare.</a:t>
            </a:r>
          </a:p>
        </p:txBody>
      </p:sp>
    </p:spTree>
    <p:extLst>
      <p:ext uri="{BB962C8B-B14F-4D97-AF65-F5344CB8AC3E}">
        <p14:creationId xmlns:p14="http://schemas.microsoft.com/office/powerpoint/2010/main" val="319809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397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-85704" y="5263567"/>
            <a:ext cx="4565240" cy="1600591"/>
          </a:xfrm>
          <a:custGeom>
            <a:avLst/>
            <a:gdLst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405466 w 2814663"/>
              <a:gd name="connsiteY50" fmla="*/ 1136073 h 2015066"/>
              <a:gd name="connsiteX0" fmla="*/ 31393 w 2814663"/>
              <a:gd name="connsiteY0" fmla="*/ 0 h 2015066"/>
              <a:gd name="connsiteX1" fmla="*/ 31393 w 2814663"/>
              <a:gd name="connsiteY1" fmla="*/ 734291 h 2015066"/>
              <a:gd name="connsiteX2" fmla="*/ 31393 w 2814663"/>
              <a:gd name="connsiteY2" fmla="*/ 1385454 h 2015066"/>
              <a:gd name="connsiteX3" fmla="*/ 17538 w 2814663"/>
              <a:gd name="connsiteY3" fmla="*/ 1939636 h 2015066"/>
              <a:gd name="connsiteX4" fmla="*/ 86811 w 2814663"/>
              <a:gd name="connsiteY4" fmla="*/ 2008909 h 2015066"/>
              <a:gd name="connsiteX5" fmla="*/ 904229 w 2814663"/>
              <a:gd name="connsiteY5" fmla="*/ 2008909 h 2015066"/>
              <a:gd name="connsiteX6" fmla="*/ 1874048 w 2814663"/>
              <a:gd name="connsiteY6" fmla="*/ 2008909 h 2015066"/>
              <a:gd name="connsiteX7" fmla="*/ 2760738 w 2814663"/>
              <a:gd name="connsiteY7" fmla="*/ 2008909 h 2015066"/>
              <a:gd name="connsiteX8" fmla="*/ 2691466 w 2814663"/>
              <a:gd name="connsiteY8" fmla="*/ 1925782 h 2015066"/>
              <a:gd name="connsiteX9" fmla="*/ 2483648 w 2814663"/>
              <a:gd name="connsiteY9" fmla="*/ 1690254 h 2015066"/>
              <a:gd name="connsiteX10" fmla="*/ 2442084 w 2814663"/>
              <a:gd name="connsiteY10" fmla="*/ 1551709 h 2015066"/>
              <a:gd name="connsiteX11" fmla="*/ 2455938 w 2814663"/>
              <a:gd name="connsiteY11" fmla="*/ 1205345 h 2015066"/>
              <a:gd name="connsiteX12" fmla="*/ 2552920 w 2814663"/>
              <a:gd name="connsiteY12" fmla="*/ 872836 h 2015066"/>
              <a:gd name="connsiteX13" fmla="*/ 2802302 w 2814663"/>
              <a:gd name="connsiteY13" fmla="*/ 734291 h 2015066"/>
              <a:gd name="connsiteX14" fmla="*/ 2455938 w 2814663"/>
              <a:gd name="connsiteY14" fmla="*/ 900545 h 2015066"/>
              <a:gd name="connsiteX15" fmla="*/ 2386666 w 2814663"/>
              <a:gd name="connsiteY15" fmla="*/ 1219200 h 2015066"/>
              <a:gd name="connsiteX16" fmla="*/ 2372811 w 2814663"/>
              <a:gd name="connsiteY16" fmla="*/ 1177636 h 2015066"/>
              <a:gd name="connsiteX17" fmla="*/ 2622193 w 2814663"/>
              <a:gd name="connsiteY17" fmla="*/ 568036 h 2015066"/>
              <a:gd name="connsiteX18" fmla="*/ 2497502 w 2814663"/>
              <a:gd name="connsiteY18" fmla="*/ 775854 h 2015066"/>
              <a:gd name="connsiteX19" fmla="*/ 2345102 w 2814663"/>
              <a:gd name="connsiteY19" fmla="*/ 1136073 h 2015066"/>
              <a:gd name="connsiteX20" fmla="*/ 2289684 w 2814663"/>
              <a:gd name="connsiteY20" fmla="*/ 1274618 h 2015066"/>
              <a:gd name="connsiteX21" fmla="*/ 2552920 w 2814663"/>
              <a:gd name="connsiteY21" fmla="*/ 415636 h 2015066"/>
              <a:gd name="connsiteX22" fmla="*/ 2303538 w 2814663"/>
              <a:gd name="connsiteY22" fmla="*/ 1094509 h 2015066"/>
              <a:gd name="connsiteX23" fmla="*/ 2248120 w 2814663"/>
              <a:gd name="connsiteY23" fmla="*/ 1302327 h 2015066"/>
              <a:gd name="connsiteX24" fmla="*/ 2442084 w 2814663"/>
              <a:gd name="connsiteY24" fmla="*/ 457200 h 2015066"/>
              <a:gd name="connsiteX25" fmla="*/ 2261975 w 2814663"/>
              <a:gd name="connsiteY25" fmla="*/ 1011382 h 2015066"/>
              <a:gd name="connsiteX26" fmla="*/ 2178848 w 2814663"/>
              <a:gd name="connsiteY26" fmla="*/ 1246909 h 2015066"/>
              <a:gd name="connsiteX27" fmla="*/ 2220411 w 2814663"/>
              <a:gd name="connsiteY27" fmla="*/ 1149927 h 2015066"/>
              <a:gd name="connsiteX28" fmla="*/ 2303538 w 2814663"/>
              <a:gd name="connsiteY28" fmla="*/ 526473 h 2015066"/>
              <a:gd name="connsiteX29" fmla="*/ 2192702 w 2814663"/>
              <a:gd name="connsiteY29" fmla="*/ 1011382 h 2015066"/>
              <a:gd name="connsiteX30" fmla="*/ 2137284 w 2814663"/>
              <a:gd name="connsiteY30" fmla="*/ 1316182 h 2015066"/>
              <a:gd name="connsiteX31" fmla="*/ 2178848 w 2814663"/>
              <a:gd name="connsiteY31" fmla="*/ 803564 h 2015066"/>
              <a:gd name="connsiteX32" fmla="*/ 2109575 w 2814663"/>
              <a:gd name="connsiteY32" fmla="*/ 706582 h 2015066"/>
              <a:gd name="connsiteX33" fmla="*/ 2151138 w 2814663"/>
              <a:gd name="connsiteY33" fmla="*/ 789709 h 2015066"/>
              <a:gd name="connsiteX34" fmla="*/ 2109575 w 2814663"/>
              <a:gd name="connsiteY34" fmla="*/ 1191491 h 2015066"/>
              <a:gd name="connsiteX35" fmla="*/ 2095720 w 2814663"/>
              <a:gd name="connsiteY35" fmla="*/ 872836 h 2015066"/>
              <a:gd name="connsiteX36" fmla="*/ 2054157 w 2814663"/>
              <a:gd name="connsiteY36" fmla="*/ 803564 h 2015066"/>
              <a:gd name="connsiteX37" fmla="*/ 2068011 w 2814663"/>
              <a:gd name="connsiteY37" fmla="*/ 969818 h 2015066"/>
              <a:gd name="connsiteX38" fmla="*/ 2054157 w 2814663"/>
              <a:gd name="connsiteY38" fmla="*/ 1233054 h 2015066"/>
              <a:gd name="connsiteX39" fmla="*/ 2026448 w 2814663"/>
              <a:gd name="connsiteY39" fmla="*/ 1163782 h 2015066"/>
              <a:gd name="connsiteX40" fmla="*/ 2026448 w 2814663"/>
              <a:gd name="connsiteY40" fmla="*/ 1066800 h 2015066"/>
              <a:gd name="connsiteX41" fmla="*/ 1984884 w 2814663"/>
              <a:gd name="connsiteY41" fmla="*/ 1191491 h 2015066"/>
              <a:gd name="connsiteX42" fmla="*/ 1846338 w 2814663"/>
              <a:gd name="connsiteY42" fmla="*/ 1233054 h 2015066"/>
              <a:gd name="connsiteX43" fmla="*/ 1763211 w 2814663"/>
              <a:gd name="connsiteY43" fmla="*/ 1205345 h 2015066"/>
              <a:gd name="connsiteX44" fmla="*/ 1583102 w 2814663"/>
              <a:gd name="connsiteY44" fmla="*/ 1219200 h 2015066"/>
              <a:gd name="connsiteX45" fmla="*/ 1319866 w 2814663"/>
              <a:gd name="connsiteY45" fmla="*/ 1080654 h 2015066"/>
              <a:gd name="connsiteX46" fmla="*/ 1042775 w 2814663"/>
              <a:gd name="connsiteY46" fmla="*/ 1219200 h 2015066"/>
              <a:gd name="connsiteX47" fmla="*/ 945793 w 2814663"/>
              <a:gd name="connsiteY47" fmla="*/ 1205345 h 2015066"/>
              <a:gd name="connsiteX48" fmla="*/ 862666 w 2814663"/>
              <a:gd name="connsiteY48" fmla="*/ 1191491 h 2015066"/>
              <a:gd name="connsiteX49" fmla="*/ 751829 w 2814663"/>
              <a:gd name="connsiteY49" fmla="*/ 1122218 h 2015066"/>
              <a:gd name="connsiteX50" fmla="*/ 17539 w 2814663"/>
              <a:gd name="connsiteY50" fmla="*/ 1052945 h 2015066"/>
              <a:gd name="connsiteX0" fmla="*/ 17539 w 2814663"/>
              <a:gd name="connsiteY0" fmla="*/ 693889 h 1600591"/>
              <a:gd name="connsiteX1" fmla="*/ 31393 w 2814663"/>
              <a:gd name="connsiteY1" fmla="*/ 319816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  <a:gd name="connsiteX0" fmla="*/ 17539 w 2814663"/>
              <a:gd name="connsiteY0" fmla="*/ 693889 h 1600591"/>
              <a:gd name="connsiteX1" fmla="*/ 3684 w 2814663"/>
              <a:gd name="connsiteY1" fmla="*/ 638471 h 1600591"/>
              <a:gd name="connsiteX2" fmla="*/ 31393 w 2814663"/>
              <a:gd name="connsiteY2" fmla="*/ 970979 h 1600591"/>
              <a:gd name="connsiteX3" fmla="*/ 17538 w 2814663"/>
              <a:gd name="connsiteY3" fmla="*/ 1525161 h 1600591"/>
              <a:gd name="connsiteX4" fmla="*/ 86811 w 2814663"/>
              <a:gd name="connsiteY4" fmla="*/ 1594434 h 1600591"/>
              <a:gd name="connsiteX5" fmla="*/ 904229 w 2814663"/>
              <a:gd name="connsiteY5" fmla="*/ 1594434 h 1600591"/>
              <a:gd name="connsiteX6" fmla="*/ 1874048 w 2814663"/>
              <a:gd name="connsiteY6" fmla="*/ 1594434 h 1600591"/>
              <a:gd name="connsiteX7" fmla="*/ 2760738 w 2814663"/>
              <a:gd name="connsiteY7" fmla="*/ 1594434 h 1600591"/>
              <a:gd name="connsiteX8" fmla="*/ 2691466 w 2814663"/>
              <a:gd name="connsiteY8" fmla="*/ 1511307 h 1600591"/>
              <a:gd name="connsiteX9" fmla="*/ 2483648 w 2814663"/>
              <a:gd name="connsiteY9" fmla="*/ 1275779 h 1600591"/>
              <a:gd name="connsiteX10" fmla="*/ 2442084 w 2814663"/>
              <a:gd name="connsiteY10" fmla="*/ 1137234 h 1600591"/>
              <a:gd name="connsiteX11" fmla="*/ 2455938 w 2814663"/>
              <a:gd name="connsiteY11" fmla="*/ 790870 h 1600591"/>
              <a:gd name="connsiteX12" fmla="*/ 2552920 w 2814663"/>
              <a:gd name="connsiteY12" fmla="*/ 458361 h 1600591"/>
              <a:gd name="connsiteX13" fmla="*/ 2802302 w 2814663"/>
              <a:gd name="connsiteY13" fmla="*/ 319816 h 1600591"/>
              <a:gd name="connsiteX14" fmla="*/ 2455938 w 2814663"/>
              <a:gd name="connsiteY14" fmla="*/ 486070 h 1600591"/>
              <a:gd name="connsiteX15" fmla="*/ 2386666 w 2814663"/>
              <a:gd name="connsiteY15" fmla="*/ 804725 h 1600591"/>
              <a:gd name="connsiteX16" fmla="*/ 2372811 w 2814663"/>
              <a:gd name="connsiteY16" fmla="*/ 763161 h 1600591"/>
              <a:gd name="connsiteX17" fmla="*/ 2622193 w 2814663"/>
              <a:gd name="connsiteY17" fmla="*/ 153561 h 1600591"/>
              <a:gd name="connsiteX18" fmla="*/ 2497502 w 2814663"/>
              <a:gd name="connsiteY18" fmla="*/ 361379 h 1600591"/>
              <a:gd name="connsiteX19" fmla="*/ 2345102 w 2814663"/>
              <a:gd name="connsiteY19" fmla="*/ 721598 h 1600591"/>
              <a:gd name="connsiteX20" fmla="*/ 2289684 w 2814663"/>
              <a:gd name="connsiteY20" fmla="*/ 860143 h 1600591"/>
              <a:gd name="connsiteX21" fmla="*/ 2552920 w 2814663"/>
              <a:gd name="connsiteY21" fmla="*/ 1161 h 1600591"/>
              <a:gd name="connsiteX22" fmla="*/ 2303538 w 2814663"/>
              <a:gd name="connsiteY22" fmla="*/ 680034 h 1600591"/>
              <a:gd name="connsiteX23" fmla="*/ 2248120 w 2814663"/>
              <a:gd name="connsiteY23" fmla="*/ 887852 h 1600591"/>
              <a:gd name="connsiteX24" fmla="*/ 2442084 w 2814663"/>
              <a:gd name="connsiteY24" fmla="*/ 42725 h 1600591"/>
              <a:gd name="connsiteX25" fmla="*/ 2261975 w 2814663"/>
              <a:gd name="connsiteY25" fmla="*/ 596907 h 1600591"/>
              <a:gd name="connsiteX26" fmla="*/ 2178848 w 2814663"/>
              <a:gd name="connsiteY26" fmla="*/ 832434 h 1600591"/>
              <a:gd name="connsiteX27" fmla="*/ 2220411 w 2814663"/>
              <a:gd name="connsiteY27" fmla="*/ 735452 h 1600591"/>
              <a:gd name="connsiteX28" fmla="*/ 2303538 w 2814663"/>
              <a:gd name="connsiteY28" fmla="*/ 111998 h 1600591"/>
              <a:gd name="connsiteX29" fmla="*/ 2192702 w 2814663"/>
              <a:gd name="connsiteY29" fmla="*/ 596907 h 1600591"/>
              <a:gd name="connsiteX30" fmla="*/ 2137284 w 2814663"/>
              <a:gd name="connsiteY30" fmla="*/ 901707 h 1600591"/>
              <a:gd name="connsiteX31" fmla="*/ 2178848 w 2814663"/>
              <a:gd name="connsiteY31" fmla="*/ 389089 h 1600591"/>
              <a:gd name="connsiteX32" fmla="*/ 2109575 w 2814663"/>
              <a:gd name="connsiteY32" fmla="*/ 292107 h 1600591"/>
              <a:gd name="connsiteX33" fmla="*/ 2151138 w 2814663"/>
              <a:gd name="connsiteY33" fmla="*/ 375234 h 1600591"/>
              <a:gd name="connsiteX34" fmla="*/ 2109575 w 2814663"/>
              <a:gd name="connsiteY34" fmla="*/ 777016 h 1600591"/>
              <a:gd name="connsiteX35" fmla="*/ 2095720 w 2814663"/>
              <a:gd name="connsiteY35" fmla="*/ 458361 h 1600591"/>
              <a:gd name="connsiteX36" fmla="*/ 2054157 w 2814663"/>
              <a:gd name="connsiteY36" fmla="*/ 389089 h 1600591"/>
              <a:gd name="connsiteX37" fmla="*/ 2068011 w 2814663"/>
              <a:gd name="connsiteY37" fmla="*/ 555343 h 1600591"/>
              <a:gd name="connsiteX38" fmla="*/ 2054157 w 2814663"/>
              <a:gd name="connsiteY38" fmla="*/ 818579 h 1600591"/>
              <a:gd name="connsiteX39" fmla="*/ 2026448 w 2814663"/>
              <a:gd name="connsiteY39" fmla="*/ 749307 h 1600591"/>
              <a:gd name="connsiteX40" fmla="*/ 2026448 w 2814663"/>
              <a:gd name="connsiteY40" fmla="*/ 652325 h 1600591"/>
              <a:gd name="connsiteX41" fmla="*/ 1984884 w 2814663"/>
              <a:gd name="connsiteY41" fmla="*/ 777016 h 1600591"/>
              <a:gd name="connsiteX42" fmla="*/ 1846338 w 2814663"/>
              <a:gd name="connsiteY42" fmla="*/ 818579 h 1600591"/>
              <a:gd name="connsiteX43" fmla="*/ 1763211 w 2814663"/>
              <a:gd name="connsiteY43" fmla="*/ 790870 h 1600591"/>
              <a:gd name="connsiteX44" fmla="*/ 1583102 w 2814663"/>
              <a:gd name="connsiteY44" fmla="*/ 804725 h 1600591"/>
              <a:gd name="connsiteX45" fmla="*/ 1319866 w 2814663"/>
              <a:gd name="connsiteY45" fmla="*/ 666179 h 1600591"/>
              <a:gd name="connsiteX46" fmla="*/ 1042775 w 2814663"/>
              <a:gd name="connsiteY46" fmla="*/ 804725 h 1600591"/>
              <a:gd name="connsiteX47" fmla="*/ 945793 w 2814663"/>
              <a:gd name="connsiteY47" fmla="*/ 790870 h 1600591"/>
              <a:gd name="connsiteX48" fmla="*/ 862666 w 2814663"/>
              <a:gd name="connsiteY48" fmla="*/ 777016 h 1600591"/>
              <a:gd name="connsiteX49" fmla="*/ 751829 w 2814663"/>
              <a:gd name="connsiteY49" fmla="*/ 707743 h 1600591"/>
              <a:gd name="connsiteX50" fmla="*/ 17539 w 2814663"/>
              <a:gd name="connsiteY50" fmla="*/ 638470 h 16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14663" h="1600591">
                <a:moveTo>
                  <a:pt x="17539" y="693889"/>
                </a:moveTo>
                <a:cubicBezTo>
                  <a:pt x="22157" y="569198"/>
                  <a:pt x="1375" y="592289"/>
                  <a:pt x="3684" y="638471"/>
                </a:cubicBezTo>
                <a:cubicBezTo>
                  <a:pt x="5993" y="684653"/>
                  <a:pt x="29084" y="823197"/>
                  <a:pt x="31393" y="970979"/>
                </a:cubicBezTo>
                <a:cubicBezTo>
                  <a:pt x="33702" y="1118761"/>
                  <a:pt x="8302" y="1421252"/>
                  <a:pt x="17538" y="1525161"/>
                </a:cubicBezTo>
                <a:cubicBezTo>
                  <a:pt x="26774" y="1629070"/>
                  <a:pt x="-60971" y="1582888"/>
                  <a:pt x="86811" y="1594434"/>
                </a:cubicBezTo>
                <a:cubicBezTo>
                  <a:pt x="234593" y="1605980"/>
                  <a:pt x="904229" y="1594434"/>
                  <a:pt x="904229" y="1594434"/>
                </a:cubicBezTo>
                <a:lnTo>
                  <a:pt x="1874048" y="1594434"/>
                </a:lnTo>
                <a:cubicBezTo>
                  <a:pt x="2183466" y="1594434"/>
                  <a:pt x="2624502" y="1608288"/>
                  <a:pt x="2760738" y="1594434"/>
                </a:cubicBezTo>
                <a:cubicBezTo>
                  <a:pt x="2896974" y="1580580"/>
                  <a:pt x="2737648" y="1564416"/>
                  <a:pt x="2691466" y="1511307"/>
                </a:cubicBezTo>
                <a:cubicBezTo>
                  <a:pt x="2645284" y="1458198"/>
                  <a:pt x="2525212" y="1338124"/>
                  <a:pt x="2483648" y="1275779"/>
                </a:cubicBezTo>
                <a:cubicBezTo>
                  <a:pt x="2442084" y="1213434"/>
                  <a:pt x="2446702" y="1218052"/>
                  <a:pt x="2442084" y="1137234"/>
                </a:cubicBezTo>
                <a:cubicBezTo>
                  <a:pt x="2437466" y="1056416"/>
                  <a:pt x="2437465" y="904016"/>
                  <a:pt x="2455938" y="790870"/>
                </a:cubicBezTo>
                <a:cubicBezTo>
                  <a:pt x="2474411" y="677724"/>
                  <a:pt x="2495193" y="536870"/>
                  <a:pt x="2552920" y="458361"/>
                </a:cubicBezTo>
                <a:cubicBezTo>
                  <a:pt x="2610647" y="379852"/>
                  <a:pt x="2818466" y="315198"/>
                  <a:pt x="2802302" y="319816"/>
                </a:cubicBezTo>
                <a:cubicBezTo>
                  <a:pt x="2786138" y="324434"/>
                  <a:pt x="2525211" y="405252"/>
                  <a:pt x="2455938" y="486070"/>
                </a:cubicBezTo>
                <a:cubicBezTo>
                  <a:pt x="2386665" y="566888"/>
                  <a:pt x="2400520" y="758543"/>
                  <a:pt x="2386666" y="804725"/>
                </a:cubicBezTo>
                <a:cubicBezTo>
                  <a:pt x="2372812" y="850907"/>
                  <a:pt x="2333557" y="871688"/>
                  <a:pt x="2372811" y="763161"/>
                </a:cubicBezTo>
                <a:cubicBezTo>
                  <a:pt x="2412065" y="654634"/>
                  <a:pt x="2601411" y="220525"/>
                  <a:pt x="2622193" y="153561"/>
                </a:cubicBezTo>
                <a:cubicBezTo>
                  <a:pt x="2642975" y="86597"/>
                  <a:pt x="2543684" y="266706"/>
                  <a:pt x="2497502" y="361379"/>
                </a:cubicBezTo>
                <a:cubicBezTo>
                  <a:pt x="2451320" y="456052"/>
                  <a:pt x="2379738" y="638471"/>
                  <a:pt x="2345102" y="721598"/>
                </a:cubicBezTo>
                <a:cubicBezTo>
                  <a:pt x="2310466" y="804725"/>
                  <a:pt x="2255048" y="980216"/>
                  <a:pt x="2289684" y="860143"/>
                </a:cubicBezTo>
                <a:cubicBezTo>
                  <a:pt x="2324320" y="740070"/>
                  <a:pt x="2550611" y="31179"/>
                  <a:pt x="2552920" y="1161"/>
                </a:cubicBezTo>
                <a:cubicBezTo>
                  <a:pt x="2555229" y="-28857"/>
                  <a:pt x="2354338" y="532252"/>
                  <a:pt x="2303538" y="680034"/>
                </a:cubicBezTo>
                <a:cubicBezTo>
                  <a:pt x="2252738" y="827816"/>
                  <a:pt x="2225029" y="994070"/>
                  <a:pt x="2248120" y="887852"/>
                </a:cubicBezTo>
                <a:cubicBezTo>
                  <a:pt x="2271211" y="781634"/>
                  <a:pt x="2439775" y="91216"/>
                  <a:pt x="2442084" y="42725"/>
                </a:cubicBezTo>
                <a:cubicBezTo>
                  <a:pt x="2444393" y="-5766"/>
                  <a:pt x="2305848" y="465289"/>
                  <a:pt x="2261975" y="596907"/>
                </a:cubicBezTo>
                <a:cubicBezTo>
                  <a:pt x="2218102" y="728525"/>
                  <a:pt x="2185775" y="809343"/>
                  <a:pt x="2178848" y="832434"/>
                </a:cubicBezTo>
                <a:cubicBezTo>
                  <a:pt x="2171921" y="855525"/>
                  <a:pt x="2199629" y="855525"/>
                  <a:pt x="2220411" y="735452"/>
                </a:cubicBezTo>
                <a:cubicBezTo>
                  <a:pt x="2241193" y="615379"/>
                  <a:pt x="2308156" y="135089"/>
                  <a:pt x="2303538" y="111998"/>
                </a:cubicBezTo>
                <a:cubicBezTo>
                  <a:pt x="2298920" y="88907"/>
                  <a:pt x="2220411" y="465289"/>
                  <a:pt x="2192702" y="596907"/>
                </a:cubicBezTo>
                <a:cubicBezTo>
                  <a:pt x="2164993" y="728525"/>
                  <a:pt x="2139593" y="936343"/>
                  <a:pt x="2137284" y="901707"/>
                </a:cubicBezTo>
                <a:cubicBezTo>
                  <a:pt x="2134975" y="867071"/>
                  <a:pt x="2183466" y="490689"/>
                  <a:pt x="2178848" y="389089"/>
                </a:cubicBezTo>
                <a:cubicBezTo>
                  <a:pt x="2174230" y="287489"/>
                  <a:pt x="2114193" y="294416"/>
                  <a:pt x="2109575" y="292107"/>
                </a:cubicBezTo>
                <a:cubicBezTo>
                  <a:pt x="2104957" y="289798"/>
                  <a:pt x="2151138" y="294416"/>
                  <a:pt x="2151138" y="375234"/>
                </a:cubicBezTo>
                <a:cubicBezTo>
                  <a:pt x="2151138" y="456052"/>
                  <a:pt x="2118811" y="763162"/>
                  <a:pt x="2109575" y="777016"/>
                </a:cubicBezTo>
                <a:cubicBezTo>
                  <a:pt x="2100339" y="790871"/>
                  <a:pt x="2104956" y="523016"/>
                  <a:pt x="2095720" y="458361"/>
                </a:cubicBezTo>
                <a:cubicBezTo>
                  <a:pt x="2086484" y="393707"/>
                  <a:pt x="2058775" y="372925"/>
                  <a:pt x="2054157" y="389089"/>
                </a:cubicBezTo>
                <a:cubicBezTo>
                  <a:pt x="2049539" y="405253"/>
                  <a:pt x="2068011" y="483761"/>
                  <a:pt x="2068011" y="555343"/>
                </a:cubicBezTo>
                <a:cubicBezTo>
                  <a:pt x="2068011" y="626925"/>
                  <a:pt x="2061084" y="786252"/>
                  <a:pt x="2054157" y="818579"/>
                </a:cubicBezTo>
                <a:cubicBezTo>
                  <a:pt x="2047230" y="850906"/>
                  <a:pt x="2031066" y="777016"/>
                  <a:pt x="2026448" y="749307"/>
                </a:cubicBezTo>
                <a:cubicBezTo>
                  <a:pt x="2021830" y="721598"/>
                  <a:pt x="2033375" y="647707"/>
                  <a:pt x="2026448" y="652325"/>
                </a:cubicBezTo>
                <a:cubicBezTo>
                  <a:pt x="2019521" y="656943"/>
                  <a:pt x="2014902" y="749307"/>
                  <a:pt x="1984884" y="777016"/>
                </a:cubicBezTo>
                <a:cubicBezTo>
                  <a:pt x="1954866" y="804725"/>
                  <a:pt x="1883283" y="816270"/>
                  <a:pt x="1846338" y="818579"/>
                </a:cubicBezTo>
                <a:cubicBezTo>
                  <a:pt x="1809393" y="820888"/>
                  <a:pt x="1807084" y="793179"/>
                  <a:pt x="1763211" y="790870"/>
                </a:cubicBezTo>
                <a:cubicBezTo>
                  <a:pt x="1719338" y="788561"/>
                  <a:pt x="1656993" y="825507"/>
                  <a:pt x="1583102" y="804725"/>
                </a:cubicBezTo>
                <a:cubicBezTo>
                  <a:pt x="1509211" y="783943"/>
                  <a:pt x="1409920" y="666179"/>
                  <a:pt x="1319866" y="666179"/>
                </a:cubicBezTo>
                <a:cubicBezTo>
                  <a:pt x="1229812" y="666179"/>
                  <a:pt x="1105121" y="783943"/>
                  <a:pt x="1042775" y="804725"/>
                </a:cubicBezTo>
                <a:cubicBezTo>
                  <a:pt x="980429" y="825507"/>
                  <a:pt x="975811" y="795488"/>
                  <a:pt x="945793" y="790870"/>
                </a:cubicBezTo>
                <a:cubicBezTo>
                  <a:pt x="915775" y="786252"/>
                  <a:pt x="894993" y="790870"/>
                  <a:pt x="862666" y="777016"/>
                </a:cubicBezTo>
                <a:cubicBezTo>
                  <a:pt x="830339" y="763162"/>
                  <a:pt x="892683" y="730834"/>
                  <a:pt x="751829" y="707743"/>
                </a:cubicBezTo>
                <a:cubicBezTo>
                  <a:pt x="610975" y="684652"/>
                  <a:pt x="72957" y="636161"/>
                  <a:pt x="17539" y="63847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702977" y="609601"/>
            <a:ext cx="4711679" cy="1510145"/>
          </a:xfrm>
          <a:custGeom>
            <a:avLst/>
            <a:gdLst>
              <a:gd name="connsiteX0" fmla="*/ 486042 w 4711679"/>
              <a:gd name="connsiteY0" fmla="*/ 401782 h 1510145"/>
              <a:gd name="connsiteX1" fmla="*/ 555315 w 4711679"/>
              <a:gd name="connsiteY1" fmla="*/ 263236 h 1510145"/>
              <a:gd name="connsiteX2" fmla="*/ 610733 w 4711679"/>
              <a:gd name="connsiteY2" fmla="*/ 221673 h 1510145"/>
              <a:gd name="connsiteX3" fmla="*/ 666151 w 4711679"/>
              <a:gd name="connsiteY3" fmla="*/ 166255 h 1510145"/>
              <a:gd name="connsiteX4" fmla="*/ 763133 w 4711679"/>
              <a:gd name="connsiteY4" fmla="*/ 110836 h 1510145"/>
              <a:gd name="connsiteX5" fmla="*/ 846260 w 4711679"/>
              <a:gd name="connsiteY5" fmla="*/ 69273 h 1510145"/>
              <a:gd name="connsiteX6" fmla="*/ 1067933 w 4711679"/>
              <a:gd name="connsiteY6" fmla="*/ 83127 h 1510145"/>
              <a:gd name="connsiteX7" fmla="*/ 1151060 w 4711679"/>
              <a:gd name="connsiteY7" fmla="*/ 166255 h 1510145"/>
              <a:gd name="connsiteX8" fmla="*/ 1192624 w 4711679"/>
              <a:gd name="connsiteY8" fmla="*/ 180109 h 1510145"/>
              <a:gd name="connsiteX9" fmla="*/ 1261897 w 4711679"/>
              <a:gd name="connsiteY9" fmla="*/ 96982 h 1510145"/>
              <a:gd name="connsiteX10" fmla="*/ 1289606 w 4711679"/>
              <a:gd name="connsiteY10" fmla="*/ 55418 h 1510145"/>
              <a:gd name="connsiteX11" fmla="*/ 1331169 w 4711679"/>
              <a:gd name="connsiteY11" fmla="*/ 41564 h 1510145"/>
              <a:gd name="connsiteX12" fmla="*/ 1649824 w 4711679"/>
              <a:gd name="connsiteY12" fmla="*/ 69273 h 1510145"/>
              <a:gd name="connsiteX13" fmla="*/ 1760660 w 4711679"/>
              <a:gd name="connsiteY13" fmla="*/ 138545 h 1510145"/>
              <a:gd name="connsiteX14" fmla="*/ 1857642 w 4711679"/>
              <a:gd name="connsiteY14" fmla="*/ 180109 h 1510145"/>
              <a:gd name="connsiteX15" fmla="*/ 1899206 w 4711679"/>
              <a:gd name="connsiteY15" fmla="*/ 207818 h 1510145"/>
              <a:gd name="connsiteX16" fmla="*/ 2204006 w 4711679"/>
              <a:gd name="connsiteY16" fmla="*/ 193964 h 1510145"/>
              <a:gd name="connsiteX17" fmla="*/ 2273279 w 4711679"/>
              <a:gd name="connsiteY17" fmla="*/ 166255 h 1510145"/>
              <a:gd name="connsiteX18" fmla="*/ 2356406 w 4711679"/>
              <a:gd name="connsiteY18" fmla="*/ 152400 h 1510145"/>
              <a:gd name="connsiteX19" fmla="*/ 2522660 w 4711679"/>
              <a:gd name="connsiteY19" fmla="*/ 96982 h 1510145"/>
              <a:gd name="connsiteX20" fmla="*/ 2661206 w 4711679"/>
              <a:gd name="connsiteY20" fmla="*/ 27709 h 1510145"/>
              <a:gd name="connsiteX21" fmla="*/ 2772042 w 4711679"/>
              <a:gd name="connsiteY21" fmla="*/ 0 h 1510145"/>
              <a:gd name="connsiteX22" fmla="*/ 2896733 w 4711679"/>
              <a:gd name="connsiteY22" fmla="*/ 13855 h 1510145"/>
              <a:gd name="connsiteX23" fmla="*/ 2938297 w 4711679"/>
              <a:gd name="connsiteY23" fmla="*/ 69273 h 1510145"/>
              <a:gd name="connsiteX24" fmla="*/ 2979860 w 4711679"/>
              <a:gd name="connsiteY24" fmla="*/ 96982 h 1510145"/>
              <a:gd name="connsiteX25" fmla="*/ 3021424 w 4711679"/>
              <a:gd name="connsiteY25" fmla="*/ 193964 h 1510145"/>
              <a:gd name="connsiteX26" fmla="*/ 3076842 w 4711679"/>
              <a:gd name="connsiteY26" fmla="*/ 318655 h 1510145"/>
              <a:gd name="connsiteX27" fmla="*/ 3118406 w 4711679"/>
              <a:gd name="connsiteY27" fmla="*/ 498764 h 1510145"/>
              <a:gd name="connsiteX28" fmla="*/ 3159969 w 4711679"/>
              <a:gd name="connsiteY28" fmla="*/ 540327 h 1510145"/>
              <a:gd name="connsiteX29" fmla="*/ 3478624 w 4711679"/>
              <a:gd name="connsiteY29" fmla="*/ 540327 h 1510145"/>
              <a:gd name="connsiteX30" fmla="*/ 3561751 w 4711679"/>
              <a:gd name="connsiteY30" fmla="*/ 568036 h 1510145"/>
              <a:gd name="connsiteX31" fmla="*/ 3824988 w 4711679"/>
              <a:gd name="connsiteY31" fmla="*/ 540327 h 1510145"/>
              <a:gd name="connsiteX32" fmla="*/ 3908115 w 4711679"/>
              <a:gd name="connsiteY32" fmla="*/ 512618 h 1510145"/>
              <a:gd name="connsiteX33" fmla="*/ 4282188 w 4711679"/>
              <a:gd name="connsiteY33" fmla="*/ 526473 h 1510145"/>
              <a:gd name="connsiteX34" fmla="*/ 4323751 w 4711679"/>
              <a:gd name="connsiteY34" fmla="*/ 540327 h 1510145"/>
              <a:gd name="connsiteX35" fmla="*/ 4462297 w 4711679"/>
              <a:gd name="connsiteY35" fmla="*/ 554182 h 1510145"/>
              <a:gd name="connsiteX36" fmla="*/ 4503860 w 4711679"/>
              <a:gd name="connsiteY36" fmla="*/ 568036 h 1510145"/>
              <a:gd name="connsiteX37" fmla="*/ 4600842 w 4711679"/>
              <a:gd name="connsiteY37" fmla="*/ 595745 h 1510145"/>
              <a:gd name="connsiteX38" fmla="*/ 4697824 w 4711679"/>
              <a:gd name="connsiteY38" fmla="*/ 651164 h 1510145"/>
              <a:gd name="connsiteX39" fmla="*/ 4711679 w 4711679"/>
              <a:gd name="connsiteY39" fmla="*/ 692727 h 1510145"/>
              <a:gd name="connsiteX40" fmla="*/ 4503860 w 4711679"/>
              <a:gd name="connsiteY40" fmla="*/ 775855 h 1510145"/>
              <a:gd name="connsiteX41" fmla="*/ 4448442 w 4711679"/>
              <a:gd name="connsiteY41" fmla="*/ 983673 h 1510145"/>
              <a:gd name="connsiteX42" fmla="*/ 4337606 w 4711679"/>
              <a:gd name="connsiteY42" fmla="*/ 1025236 h 1510145"/>
              <a:gd name="connsiteX43" fmla="*/ 4254479 w 4711679"/>
              <a:gd name="connsiteY43" fmla="*/ 1039091 h 1510145"/>
              <a:gd name="connsiteX44" fmla="*/ 4143642 w 4711679"/>
              <a:gd name="connsiteY44" fmla="*/ 1066800 h 1510145"/>
              <a:gd name="connsiteX45" fmla="*/ 3824988 w 4711679"/>
              <a:gd name="connsiteY45" fmla="*/ 1052945 h 1510145"/>
              <a:gd name="connsiteX46" fmla="*/ 3741860 w 4711679"/>
              <a:gd name="connsiteY46" fmla="*/ 1011382 h 1510145"/>
              <a:gd name="connsiteX47" fmla="*/ 3658733 w 4711679"/>
              <a:gd name="connsiteY47" fmla="*/ 969818 h 1510145"/>
              <a:gd name="connsiteX48" fmla="*/ 2910588 w 4711679"/>
              <a:gd name="connsiteY48" fmla="*/ 983673 h 1510145"/>
              <a:gd name="connsiteX49" fmla="*/ 2855169 w 4711679"/>
              <a:gd name="connsiteY49" fmla="*/ 1011382 h 1510145"/>
              <a:gd name="connsiteX50" fmla="*/ 2730479 w 4711679"/>
              <a:gd name="connsiteY50" fmla="*/ 1066800 h 1510145"/>
              <a:gd name="connsiteX51" fmla="*/ 2148588 w 4711679"/>
              <a:gd name="connsiteY51" fmla="*/ 1080655 h 1510145"/>
              <a:gd name="connsiteX52" fmla="*/ 2093169 w 4711679"/>
              <a:gd name="connsiteY52" fmla="*/ 1094509 h 1510145"/>
              <a:gd name="connsiteX53" fmla="*/ 2023897 w 4711679"/>
              <a:gd name="connsiteY53" fmla="*/ 1136073 h 1510145"/>
              <a:gd name="connsiteX54" fmla="*/ 1940769 w 4711679"/>
              <a:gd name="connsiteY54" fmla="*/ 1205345 h 1510145"/>
              <a:gd name="connsiteX55" fmla="*/ 1899206 w 4711679"/>
              <a:gd name="connsiteY55" fmla="*/ 1343891 h 1510145"/>
              <a:gd name="connsiteX56" fmla="*/ 1885351 w 4711679"/>
              <a:gd name="connsiteY56" fmla="*/ 1468582 h 1510145"/>
              <a:gd name="connsiteX57" fmla="*/ 1829933 w 4711679"/>
              <a:gd name="connsiteY57" fmla="*/ 1510145 h 1510145"/>
              <a:gd name="connsiteX58" fmla="*/ 1455860 w 4711679"/>
              <a:gd name="connsiteY58" fmla="*/ 1496291 h 1510145"/>
              <a:gd name="connsiteX59" fmla="*/ 1386588 w 4711679"/>
              <a:gd name="connsiteY59" fmla="*/ 1468582 h 1510145"/>
              <a:gd name="connsiteX60" fmla="*/ 1261897 w 4711679"/>
              <a:gd name="connsiteY60" fmla="*/ 1440873 h 1510145"/>
              <a:gd name="connsiteX61" fmla="*/ 1192624 w 4711679"/>
              <a:gd name="connsiteY61" fmla="*/ 1413164 h 1510145"/>
              <a:gd name="connsiteX62" fmla="*/ 1040224 w 4711679"/>
              <a:gd name="connsiteY62" fmla="*/ 1357745 h 1510145"/>
              <a:gd name="connsiteX63" fmla="*/ 998660 w 4711679"/>
              <a:gd name="connsiteY63" fmla="*/ 1330036 h 1510145"/>
              <a:gd name="connsiteX64" fmla="*/ 943242 w 4711679"/>
              <a:gd name="connsiteY64" fmla="*/ 1316182 h 1510145"/>
              <a:gd name="connsiteX65" fmla="*/ 901679 w 4711679"/>
              <a:gd name="connsiteY65" fmla="*/ 1302327 h 1510145"/>
              <a:gd name="connsiteX66" fmla="*/ 873969 w 4711679"/>
              <a:gd name="connsiteY66" fmla="*/ 1274618 h 1510145"/>
              <a:gd name="connsiteX67" fmla="*/ 763133 w 4711679"/>
              <a:gd name="connsiteY67" fmla="*/ 1233055 h 1510145"/>
              <a:gd name="connsiteX68" fmla="*/ 652297 w 4711679"/>
              <a:gd name="connsiteY68" fmla="*/ 1191491 h 1510145"/>
              <a:gd name="connsiteX69" fmla="*/ 610733 w 4711679"/>
              <a:gd name="connsiteY69" fmla="*/ 1149927 h 1510145"/>
              <a:gd name="connsiteX70" fmla="*/ 569169 w 4711679"/>
              <a:gd name="connsiteY70" fmla="*/ 1136073 h 1510145"/>
              <a:gd name="connsiteX71" fmla="*/ 236660 w 4711679"/>
              <a:gd name="connsiteY71" fmla="*/ 1094509 h 1510145"/>
              <a:gd name="connsiteX72" fmla="*/ 70406 w 4711679"/>
              <a:gd name="connsiteY72" fmla="*/ 1039091 h 1510145"/>
              <a:gd name="connsiteX73" fmla="*/ 28842 w 4711679"/>
              <a:gd name="connsiteY73" fmla="*/ 1011382 h 1510145"/>
              <a:gd name="connsiteX74" fmla="*/ 1133 w 4711679"/>
              <a:gd name="connsiteY74" fmla="*/ 969818 h 1510145"/>
              <a:gd name="connsiteX75" fmla="*/ 14988 w 4711679"/>
              <a:gd name="connsiteY75" fmla="*/ 762000 h 1510145"/>
              <a:gd name="connsiteX76" fmla="*/ 42697 w 4711679"/>
              <a:gd name="connsiteY76" fmla="*/ 720436 h 1510145"/>
              <a:gd name="connsiteX77" fmla="*/ 181242 w 4711679"/>
              <a:gd name="connsiteY77" fmla="*/ 568036 h 1510145"/>
              <a:gd name="connsiteX78" fmla="*/ 264369 w 4711679"/>
              <a:gd name="connsiteY78" fmla="*/ 512618 h 1510145"/>
              <a:gd name="connsiteX79" fmla="*/ 305933 w 4711679"/>
              <a:gd name="connsiteY79" fmla="*/ 484909 h 1510145"/>
              <a:gd name="connsiteX80" fmla="*/ 444479 w 4711679"/>
              <a:gd name="connsiteY80" fmla="*/ 443345 h 1510145"/>
              <a:gd name="connsiteX81" fmla="*/ 486042 w 4711679"/>
              <a:gd name="connsiteY81" fmla="*/ 429491 h 1510145"/>
              <a:gd name="connsiteX82" fmla="*/ 486042 w 4711679"/>
              <a:gd name="connsiteY82" fmla="*/ 401782 h 15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679" h="1510145">
                <a:moveTo>
                  <a:pt x="486042" y="401782"/>
                </a:moveTo>
                <a:cubicBezTo>
                  <a:pt x="496762" y="376768"/>
                  <a:pt x="525804" y="292747"/>
                  <a:pt x="555315" y="263236"/>
                </a:cubicBezTo>
                <a:cubicBezTo>
                  <a:pt x="571643" y="246908"/>
                  <a:pt x="593355" y="236878"/>
                  <a:pt x="610733" y="221673"/>
                </a:cubicBezTo>
                <a:cubicBezTo>
                  <a:pt x="630394" y="204470"/>
                  <a:pt x="646491" y="183458"/>
                  <a:pt x="666151" y="166255"/>
                </a:cubicBezTo>
                <a:cubicBezTo>
                  <a:pt x="755485" y="88087"/>
                  <a:pt x="685602" y="149602"/>
                  <a:pt x="763133" y="110836"/>
                </a:cubicBezTo>
                <a:cubicBezTo>
                  <a:pt x="870558" y="57124"/>
                  <a:pt x="741795" y="104094"/>
                  <a:pt x="846260" y="69273"/>
                </a:cubicBezTo>
                <a:cubicBezTo>
                  <a:pt x="920151" y="73891"/>
                  <a:pt x="995336" y="68608"/>
                  <a:pt x="1067933" y="83127"/>
                </a:cubicBezTo>
                <a:cubicBezTo>
                  <a:pt x="1139214" y="97383"/>
                  <a:pt x="1108709" y="132375"/>
                  <a:pt x="1151060" y="166255"/>
                </a:cubicBezTo>
                <a:cubicBezTo>
                  <a:pt x="1162464" y="175378"/>
                  <a:pt x="1178769" y="175491"/>
                  <a:pt x="1192624" y="180109"/>
                </a:cubicBezTo>
                <a:cubicBezTo>
                  <a:pt x="1261420" y="76913"/>
                  <a:pt x="1173000" y="203657"/>
                  <a:pt x="1261897" y="96982"/>
                </a:cubicBezTo>
                <a:cubicBezTo>
                  <a:pt x="1272557" y="84190"/>
                  <a:pt x="1276604" y="65820"/>
                  <a:pt x="1289606" y="55418"/>
                </a:cubicBezTo>
                <a:cubicBezTo>
                  <a:pt x="1301010" y="46295"/>
                  <a:pt x="1317315" y="46182"/>
                  <a:pt x="1331169" y="41564"/>
                </a:cubicBezTo>
                <a:cubicBezTo>
                  <a:pt x="1437387" y="50800"/>
                  <a:pt x="1543908" y="57052"/>
                  <a:pt x="1649824" y="69273"/>
                </a:cubicBezTo>
                <a:cubicBezTo>
                  <a:pt x="1698673" y="74909"/>
                  <a:pt x="1722036" y="109577"/>
                  <a:pt x="1760660" y="138545"/>
                </a:cubicBezTo>
                <a:cubicBezTo>
                  <a:pt x="1808500" y="174426"/>
                  <a:pt x="1797009" y="164951"/>
                  <a:pt x="1857642" y="180109"/>
                </a:cubicBezTo>
                <a:cubicBezTo>
                  <a:pt x="1871497" y="189345"/>
                  <a:pt x="1882568" y="207152"/>
                  <a:pt x="1899206" y="207818"/>
                </a:cubicBezTo>
                <a:cubicBezTo>
                  <a:pt x="2000830" y="211883"/>
                  <a:pt x="2102923" y="205195"/>
                  <a:pt x="2204006" y="193964"/>
                </a:cubicBezTo>
                <a:cubicBezTo>
                  <a:pt x="2228724" y="191218"/>
                  <a:pt x="2249286" y="172799"/>
                  <a:pt x="2273279" y="166255"/>
                </a:cubicBezTo>
                <a:cubicBezTo>
                  <a:pt x="2300380" y="158864"/>
                  <a:pt x="2328697" y="157018"/>
                  <a:pt x="2356406" y="152400"/>
                </a:cubicBezTo>
                <a:cubicBezTo>
                  <a:pt x="2528693" y="66257"/>
                  <a:pt x="2239099" y="206044"/>
                  <a:pt x="2522660" y="96982"/>
                </a:cubicBezTo>
                <a:cubicBezTo>
                  <a:pt x="2744438" y="11682"/>
                  <a:pt x="2445780" y="93994"/>
                  <a:pt x="2661206" y="27709"/>
                </a:cubicBezTo>
                <a:cubicBezTo>
                  <a:pt x="2697604" y="16510"/>
                  <a:pt x="2772042" y="0"/>
                  <a:pt x="2772042" y="0"/>
                </a:cubicBezTo>
                <a:cubicBezTo>
                  <a:pt x="2813606" y="4618"/>
                  <a:pt x="2858130" y="-2229"/>
                  <a:pt x="2896733" y="13855"/>
                </a:cubicBezTo>
                <a:cubicBezTo>
                  <a:pt x="2918048" y="22736"/>
                  <a:pt x="2921969" y="52945"/>
                  <a:pt x="2938297" y="69273"/>
                </a:cubicBezTo>
                <a:cubicBezTo>
                  <a:pt x="2950071" y="81047"/>
                  <a:pt x="2966006" y="87746"/>
                  <a:pt x="2979860" y="96982"/>
                </a:cubicBezTo>
                <a:cubicBezTo>
                  <a:pt x="2993715" y="129309"/>
                  <a:pt x="3006870" y="161945"/>
                  <a:pt x="3021424" y="193964"/>
                </a:cubicBezTo>
                <a:cubicBezTo>
                  <a:pt x="3086139" y="336337"/>
                  <a:pt x="3010294" y="152284"/>
                  <a:pt x="3076842" y="318655"/>
                </a:cubicBezTo>
                <a:cubicBezTo>
                  <a:pt x="3080652" y="345325"/>
                  <a:pt x="3093050" y="473408"/>
                  <a:pt x="3118406" y="498764"/>
                </a:cubicBezTo>
                <a:lnTo>
                  <a:pt x="3159969" y="540327"/>
                </a:lnTo>
                <a:cubicBezTo>
                  <a:pt x="3303325" y="527295"/>
                  <a:pt x="3331773" y="515852"/>
                  <a:pt x="3478624" y="540327"/>
                </a:cubicBezTo>
                <a:cubicBezTo>
                  <a:pt x="3507434" y="545129"/>
                  <a:pt x="3561751" y="568036"/>
                  <a:pt x="3561751" y="568036"/>
                </a:cubicBezTo>
                <a:cubicBezTo>
                  <a:pt x="3622788" y="563341"/>
                  <a:pt x="3751084" y="558803"/>
                  <a:pt x="3824988" y="540327"/>
                </a:cubicBezTo>
                <a:cubicBezTo>
                  <a:pt x="3853324" y="533243"/>
                  <a:pt x="3908115" y="512618"/>
                  <a:pt x="3908115" y="512618"/>
                </a:cubicBezTo>
                <a:cubicBezTo>
                  <a:pt x="4032806" y="517236"/>
                  <a:pt x="4157688" y="518173"/>
                  <a:pt x="4282188" y="526473"/>
                </a:cubicBezTo>
                <a:cubicBezTo>
                  <a:pt x="4296759" y="527444"/>
                  <a:pt x="4309317" y="538106"/>
                  <a:pt x="4323751" y="540327"/>
                </a:cubicBezTo>
                <a:cubicBezTo>
                  <a:pt x="4369624" y="547384"/>
                  <a:pt x="4416115" y="549564"/>
                  <a:pt x="4462297" y="554182"/>
                </a:cubicBezTo>
                <a:cubicBezTo>
                  <a:pt x="4476151" y="558800"/>
                  <a:pt x="4489818" y="564024"/>
                  <a:pt x="4503860" y="568036"/>
                </a:cubicBezTo>
                <a:cubicBezTo>
                  <a:pt x="4539003" y="578077"/>
                  <a:pt x="4567631" y="581511"/>
                  <a:pt x="4600842" y="595745"/>
                </a:cubicBezTo>
                <a:cubicBezTo>
                  <a:pt x="4650055" y="616837"/>
                  <a:pt x="4656085" y="623338"/>
                  <a:pt x="4697824" y="651164"/>
                </a:cubicBezTo>
                <a:cubicBezTo>
                  <a:pt x="4702442" y="665018"/>
                  <a:pt x="4711679" y="678123"/>
                  <a:pt x="4711679" y="692727"/>
                </a:cubicBezTo>
                <a:cubicBezTo>
                  <a:pt x="4711679" y="823663"/>
                  <a:pt x="4648182" y="765546"/>
                  <a:pt x="4503860" y="775855"/>
                </a:cubicBezTo>
                <a:cubicBezTo>
                  <a:pt x="4495947" y="870815"/>
                  <a:pt x="4526662" y="934786"/>
                  <a:pt x="4448442" y="983673"/>
                </a:cubicBezTo>
                <a:cubicBezTo>
                  <a:pt x="4442489" y="987393"/>
                  <a:pt x="4357618" y="1020789"/>
                  <a:pt x="4337606" y="1025236"/>
                </a:cubicBezTo>
                <a:cubicBezTo>
                  <a:pt x="4310184" y="1031330"/>
                  <a:pt x="4281947" y="1033205"/>
                  <a:pt x="4254479" y="1039091"/>
                </a:cubicBezTo>
                <a:cubicBezTo>
                  <a:pt x="4217242" y="1047070"/>
                  <a:pt x="4143642" y="1066800"/>
                  <a:pt x="4143642" y="1066800"/>
                </a:cubicBezTo>
                <a:cubicBezTo>
                  <a:pt x="4037424" y="1062182"/>
                  <a:pt x="3930993" y="1061099"/>
                  <a:pt x="3824988" y="1052945"/>
                </a:cubicBezTo>
                <a:cubicBezTo>
                  <a:pt x="3783831" y="1049779"/>
                  <a:pt x="3777100" y="1029002"/>
                  <a:pt x="3741860" y="1011382"/>
                </a:cubicBezTo>
                <a:cubicBezTo>
                  <a:pt x="3627139" y="954021"/>
                  <a:pt x="3777851" y="1049229"/>
                  <a:pt x="3658733" y="969818"/>
                </a:cubicBezTo>
                <a:cubicBezTo>
                  <a:pt x="3409351" y="974436"/>
                  <a:pt x="3159679" y="970789"/>
                  <a:pt x="2910588" y="983673"/>
                </a:cubicBezTo>
                <a:cubicBezTo>
                  <a:pt x="2889962" y="984740"/>
                  <a:pt x="2873101" y="1001135"/>
                  <a:pt x="2855169" y="1011382"/>
                </a:cubicBezTo>
                <a:cubicBezTo>
                  <a:pt x="2809723" y="1037351"/>
                  <a:pt x="2793585" y="1065297"/>
                  <a:pt x="2730479" y="1066800"/>
                </a:cubicBezTo>
                <a:lnTo>
                  <a:pt x="2148588" y="1080655"/>
                </a:lnTo>
                <a:cubicBezTo>
                  <a:pt x="2130115" y="1085273"/>
                  <a:pt x="2110569" y="1086776"/>
                  <a:pt x="2093169" y="1094509"/>
                </a:cubicBezTo>
                <a:cubicBezTo>
                  <a:pt x="2068562" y="1105446"/>
                  <a:pt x="2046303" y="1121136"/>
                  <a:pt x="2023897" y="1136073"/>
                </a:cubicBezTo>
                <a:cubicBezTo>
                  <a:pt x="1974496" y="1169007"/>
                  <a:pt x="1975492" y="1170623"/>
                  <a:pt x="1940769" y="1205345"/>
                </a:cubicBezTo>
                <a:cubicBezTo>
                  <a:pt x="1903956" y="1278973"/>
                  <a:pt x="1911752" y="1249799"/>
                  <a:pt x="1899206" y="1343891"/>
                </a:cubicBezTo>
                <a:cubicBezTo>
                  <a:pt x="1893679" y="1385344"/>
                  <a:pt x="1901436" y="1429979"/>
                  <a:pt x="1885351" y="1468582"/>
                </a:cubicBezTo>
                <a:cubicBezTo>
                  <a:pt x="1876470" y="1489897"/>
                  <a:pt x="1848406" y="1496291"/>
                  <a:pt x="1829933" y="1510145"/>
                </a:cubicBezTo>
                <a:cubicBezTo>
                  <a:pt x="1705242" y="1505527"/>
                  <a:pt x="1580092" y="1507938"/>
                  <a:pt x="1455860" y="1496291"/>
                </a:cubicBezTo>
                <a:cubicBezTo>
                  <a:pt x="1431099" y="1493970"/>
                  <a:pt x="1410181" y="1476446"/>
                  <a:pt x="1386588" y="1468582"/>
                </a:cubicBezTo>
                <a:cubicBezTo>
                  <a:pt x="1357235" y="1458798"/>
                  <a:pt x="1289355" y="1446364"/>
                  <a:pt x="1261897" y="1440873"/>
                </a:cubicBezTo>
                <a:cubicBezTo>
                  <a:pt x="1238806" y="1431637"/>
                  <a:pt x="1215996" y="1421663"/>
                  <a:pt x="1192624" y="1413164"/>
                </a:cubicBezTo>
                <a:cubicBezTo>
                  <a:pt x="1145197" y="1395918"/>
                  <a:pt x="1086128" y="1380697"/>
                  <a:pt x="1040224" y="1357745"/>
                </a:cubicBezTo>
                <a:cubicBezTo>
                  <a:pt x="1025331" y="1350298"/>
                  <a:pt x="1013965" y="1336595"/>
                  <a:pt x="998660" y="1330036"/>
                </a:cubicBezTo>
                <a:cubicBezTo>
                  <a:pt x="981158" y="1322535"/>
                  <a:pt x="961551" y="1321413"/>
                  <a:pt x="943242" y="1316182"/>
                </a:cubicBezTo>
                <a:cubicBezTo>
                  <a:pt x="929200" y="1312170"/>
                  <a:pt x="915533" y="1306945"/>
                  <a:pt x="901679" y="1302327"/>
                </a:cubicBezTo>
                <a:cubicBezTo>
                  <a:pt x="892442" y="1293091"/>
                  <a:pt x="885310" y="1281099"/>
                  <a:pt x="873969" y="1274618"/>
                </a:cubicBezTo>
                <a:cubicBezTo>
                  <a:pt x="816547" y="1241805"/>
                  <a:pt x="813369" y="1254585"/>
                  <a:pt x="763133" y="1233055"/>
                </a:cubicBezTo>
                <a:cubicBezTo>
                  <a:pt x="661700" y="1189584"/>
                  <a:pt x="754473" y="1217034"/>
                  <a:pt x="652297" y="1191491"/>
                </a:cubicBezTo>
                <a:cubicBezTo>
                  <a:pt x="638442" y="1177636"/>
                  <a:pt x="627036" y="1160795"/>
                  <a:pt x="610733" y="1149927"/>
                </a:cubicBezTo>
                <a:cubicBezTo>
                  <a:pt x="598582" y="1141826"/>
                  <a:pt x="582592" y="1141826"/>
                  <a:pt x="569169" y="1136073"/>
                </a:cubicBezTo>
                <a:cubicBezTo>
                  <a:pt x="404969" y="1065703"/>
                  <a:pt x="651096" y="1115231"/>
                  <a:pt x="236660" y="1094509"/>
                </a:cubicBezTo>
                <a:cubicBezTo>
                  <a:pt x="142451" y="1070957"/>
                  <a:pt x="140002" y="1078860"/>
                  <a:pt x="70406" y="1039091"/>
                </a:cubicBezTo>
                <a:cubicBezTo>
                  <a:pt x="55949" y="1030830"/>
                  <a:pt x="42697" y="1020618"/>
                  <a:pt x="28842" y="1011382"/>
                </a:cubicBezTo>
                <a:cubicBezTo>
                  <a:pt x="19606" y="997527"/>
                  <a:pt x="2057" y="986444"/>
                  <a:pt x="1133" y="969818"/>
                </a:cubicBezTo>
                <a:cubicBezTo>
                  <a:pt x="-2718" y="900498"/>
                  <a:pt x="3574" y="830482"/>
                  <a:pt x="14988" y="762000"/>
                </a:cubicBezTo>
                <a:cubicBezTo>
                  <a:pt x="17725" y="745575"/>
                  <a:pt x="32903" y="733902"/>
                  <a:pt x="42697" y="720436"/>
                </a:cubicBezTo>
                <a:cubicBezTo>
                  <a:pt x="120007" y="614135"/>
                  <a:pt x="98715" y="625805"/>
                  <a:pt x="181242" y="568036"/>
                </a:cubicBezTo>
                <a:cubicBezTo>
                  <a:pt x="208524" y="548938"/>
                  <a:pt x="236660" y="531091"/>
                  <a:pt x="264369" y="512618"/>
                </a:cubicBezTo>
                <a:cubicBezTo>
                  <a:pt x="278224" y="503382"/>
                  <a:pt x="289779" y="488947"/>
                  <a:pt x="305933" y="484909"/>
                </a:cubicBezTo>
                <a:cubicBezTo>
                  <a:pt x="389691" y="463970"/>
                  <a:pt x="343281" y="477078"/>
                  <a:pt x="444479" y="443345"/>
                </a:cubicBezTo>
                <a:cubicBezTo>
                  <a:pt x="458333" y="438727"/>
                  <a:pt x="486042" y="444095"/>
                  <a:pt x="486042" y="429491"/>
                </a:cubicBezTo>
                <a:lnTo>
                  <a:pt x="486042" y="401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179127" y="415636"/>
            <a:ext cx="4337254" cy="1219200"/>
          </a:xfrm>
          <a:custGeom>
            <a:avLst/>
            <a:gdLst>
              <a:gd name="connsiteX0" fmla="*/ 304800 w 4337254"/>
              <a:gd name="connsiteY0" fmla="*/ 415637 h 1219200"/>
              <a:gd name="connsiteX1" fmla="*/ 360218 w 4337254"/>
              <a:gd name="connsiteY1" fmla="*/ 277091 h 1219200"/>
              <a:gd name="connsiteX2" fmla="*/ 415637 w 4337254"/>
              <a:gd name="connsiteY2" fmla="*/ 235528 h 1219200"/>
              <a:gd name="connsiteX3" fmla="*/ 581891 w 4337254"/>
              <a:gd name="connsiteY3" fmla="*/ 110837 h 1219200"/>
              <a:gd name="connsiteX4" fmla="*/ 831273 w 4337254"/>
              <a:gd name="connsiteY4" fmla="*/ 27709 h 1219200"/>
              <a:gd name="connsiteX5" fmla="*/ 955964 w 4337254"/>
              <a:gd name="connsiteY5" fmla="*/ 0 h 1219200"/>
              <a:gd name="connsiteX6" fmla="*/ 1385455 w 4337254"/>
              <a:gd name="connsiteY6" fmla="*/ 13855 h 1219200"/>
              <a:gd name="connsiteX7" fmla="*/ 1690255 w 4337254"/>
              <a:gd name="connsiteY7" fmla="*/ 138546 h 1219200"/>
              <a:gd name="connsiteX8" fmla="*/ 1787237 w 4337254"/>
              <a:gd name="connsiteY8" fmla="*/ 180109 h 1219200"/>
              <a:gd name="connsiteX9" fmla="*/ 1898073 w 4337254"/>
              <a:gd name="connsiteY9" fmla="*/ 249382 h 1219200"/>
              <a:gd name="connsiteX10" fmla="*/ 1939637 w 4337254"/>
              <a:gd name="connsiteY10" fmla="*/ 277091 h 1219200"/>
              <a:gd name="connsiteX11" fmla="*/ 2341418 w 4337254"/>
              <a:gd name="connsiteY11" fmla="*/ 263237 h 1219200"/>
              <a:gd name="connsiteX12" fmla="*/ 2563091 w 4337254"/>
              <a:gd name="connsiteY12" fmla="*/ 207819 h 1219200"/>
              <a:gd name="connsiteX13" fmla="*/ 2798618 w 4337254"/>
              <a:gd name="connsiteY13" fmla="*/ 138546 h 1219200"/>
              <a:gd name="connsiteX14" fmla="*/ 2854037 w 4337254"/>
              <a:gd name="connsiteY14" fmla="*/ 124691 h 1219200"/>
              <a:gd name="connsiteX15" fmla="*/ 3117273 w 4337254"/>
              <a:gd name="connsiteY15" fmla="*/ 83128 h 1219200"/>
              <a:gd name="connsiteX16" fmla="*/ 3186546 w 4337254"/>
              <a:gd name="connsiteY16" fmla="*/ 69273 h 1219200"/>
              <a:gd name="connsiteX17" fmla="*/ 3228109 w 4337254"/>
              <a:gd name="connsiteY17" fmla="*/ 55419 h 1219200"/>
              <a:gd name="connsiteX18" fmla="*/ 3283528 w 4337254"/>
              <a:gd name="connsiteY18" fmla="*/ 41564 h 1219200"/>
              <a:gd name="connsiteX19" fmla="*/ 3380509 w 4337254"/>
              <a:gd name="connsiteY19" fmla="*/ 55419 h 1219200"/>
              <a:gd name="connsiteX20" fmla="*/ 3394364 w 4337254"/>
              <a:gd name="connsiteY20" fmla="*/ 96982 h 1219200"/>
              <a:gd name="connsiteX21" fmla="*/ 3435928 w 4337254"/>
              <a:gd name="connsiteY21" fmla="*/ 124691 h 1219200"/>
              <a:gd name="connsiteX22" fmla="*/ 3491346 w 4337254"/>
              <a:gd name="connsiteY22" fmla="*/ 193964 h 1219200"/>
              <a:gd name="connsiteX23" fmla="*/ 3532909 w 4337254"/>
              <a:gd name="connsiteY23" fmla="*/ 235528 h 1219200"/>
              <a:gd name="connsiteX24" fmla="*/ 3629891 w 4337254"/>
              <a:gd name="connsiteY24" fmla="*/ 263237 h 1219200"/>
              <a:gd name="connsiteX25" fmla="*/ 3671455 w 4337254"/>
              <a:gd name="connsiteY25" fmla="*/ 290946 h 1219200"/>
              <a:gd name="connsiteX26" fmla="*/ 3768437 w 4337254"/>
              <a:gd name="connsiteY26" fmla="*/ 304800 h 1219200"/>
              <a:gd name="connsiteX27" fmla="*/ 4073237 w 4337254"/>
              <a:gd name="connsiteY27" fmla="*/ 318655 h 1219200"/>
              <a:gd name="connsiteX28" fmla="*/ 4156364 w 4337254"/>
              <a:gd name="connsiteY28" fmla="*/ 346364 h 1219200"/>
              <a:gd name="connsiteX29" fmla="*/ 4197928 w 4337254"/>
              <a:gd name="connsiteY29" fmla="*/ 360219 h 1219200"/>
              <a:gd name="connsiteX30" fmla="*/ 4308764 w 4337254"/>
              <a:gd name="connsiteY30" fmla="*/ 374073 h 1219200"/>
              <a:gd name="connsiteX31" fmla="*/ 4336473 w 4337254"/>
              <a:gd name="connsiteY31" fmla="*/ 415637 h 1219200"/>
              <a:gd name="connsiteX32" fmla="*/ 4281055 w 4337254"/>
              <a:gd name="connsiteY32" fmla="*/ 484909 h 1219200"/>
              <a:gd name="connsiteX33" fmla="*/ 4253346 w 4337254"/>
              <a:gd name="connsiteY33" fmla="*/ 526473 h 1219200"/>
              <a:gd name="connsiteX34" fmla="*/ 4225637 w 4337254"/>
              <a:gd name="connsiteY34" fmla="*/ 665019 h 1219200"/>
              <a:gd name="connsiteX35" fmla="*/ 4128655 w 4337254"/>
              <a:gd name="connsiteY35" fmla="*/ 775855 h 1219200"/>
              <a:gd name="connsiteX36" fmla="*/ 4087091 w 4337254"/>
              <a:gd name="connsiteY36" fmla="*/ 789709 h 1219200"/>
              <a:gd name="connsiteX37" fmla="*/ 3920837 w 4337254"/>
              <a:gd name="connsiteY37" fmla="*/ 803564 h 1219200"/>
              <a:gd name="connsiteX38" fmla="*/ 3782291 w 4337254"/>
              <a:gd name="connsiteY38" fmla="*/ 845128 h 1219200"/>
              <a:gd name="connsiteX39" fmla="*/ 3740728 w 4337254"/>
              <a:gd name="connsiteY39" fmla="*/ 858982 h 1219200"/>
              <a:gd name="connsiteX40" fmla="*/ 3560618 w 4337254"/>
              <a:gd name="connsiteY40" fmla="*/ 872837 h 1219200"/>
              <a:gd name="connsiteX41" fmla="*/ 3519055 w 4337254"/>
              <a:gd name="connsiteY41" fmla="*/ 914400 h 1219200"/>
              <a:gd name="connsiteX42" fmla="*/ 3477491 w 4337254"/>
              <a:gd name="connsiteY42" fmla="*/ 942109 h 1219200"/>
              <a:gd name="connsiteX43" fmla="*/ 3463637 w 4337254"/>
              <a:gd name="connsiteY43" fmla="*/ 983673 h 1219200"/>
              <a:gd name="connsiteX44" fmla="*/ 3408218 w 4337254"/>
              <a:gd name="connsiteY44" fmla="*/ 1011382 h 1219200"/>
              <a:gd name="connsiteX45" fmla="*/ 3366655 w 4337254"/>
              <a:gd name="connsiteY45" fmla="*/ 1039091 h 1219200"/>
              <a:gd name="connsiteX46" fmla="*/ 3228109 w 4337254"/>
              <a:gd name="connsiteY46" fmla="*/ 1080655 h 1219200"/>
              <a:gd name="connsiteX47" fmla="*/ 3186546 w 4337254"/>
              <a:gd name="connsiteY47" fmla="*/ 1094509 h 1219200"/>
              <a:gd name="connsiteX48" fmla="*/ 3006437 w 4337254"/>
              <a:gd name="connsiteY48" fmla="*/ 1080655 h 1219200"/>
              <a:gd name="connsiteX49" fmla="*/ 2951018 w 4337254"/>
              <a:gd name="connsiteY49" fmla="*/ 1039091 h 1219200"/>
              <a:gd name="connsiteX50" fmla="*/ 2909455 w 4337254"/>
              <a:gd name="connsiteY50" fmla="*/ 1011382 h 1219200"/>
              <a:gd name="connsiteX51" fmla="*/ 2867891 w 4337254"/>
              <a:gd name="connsiteY51" fmla="*/ 969819 h 1219200"/>
              <a:gd name="connsiteX52" fmla="*/ 2826328 w 4337254"/>
              <a:gd name="connsiteY52" fmla="*/ 955964 h 1219200"/>
              <a:gd name="connsiteX53" fmla="*/ 2770909 w 4337254"/>
              <a:gd name="connsiteY53" fmla="*/ 969819 h 1219200"/>
              <a:gd name="connsiteX54" fmla="*/ 2701637 w 4337254"/>
              <a:gd name="connsiteY54" fmla="*/ 1066800 h 1219200"/>
              <a:gd name="connsiteX55" fmla="*/ 2632364 w 4337254"/>
              <a:gd name="connsiteY55" fmla="*/ 1191491 h 1219200"/>
              <a:gd name="connsiteX56" fmla="*/ 2535382 w 4337254"/>
              <a:gd name="connsiteY56" fmla="*/ 1219200 h 1219200"/>
              <a:gd name="connsiteX57" fmla="*/ 2313709 w 4337254"/>
              <a:gd name="connsiteY57" fmla="*/ 1205346 h 1219200"/>
              <a:gd name="connsiteX58" fmla="*/ 2272146 w 4337254"/>
              <a:gd name="connsiteY58" fmla="*/ 1191491 h 1219200"/>
              <a:gd name="connsiteX59" fmla="*/ 2216728 w 4337254"/>
              <a:gd name="connsiteY59" fmla="*/ 1177637 h 1219200"/>
              <a:gd name="connsiteX60" fmla="*/ 2189018 w 4337254"/>
              <a:gd name="connsiteY60" fmla="*/ 1149928 h 1219200"/>
              <a:gd name="connsiteX61" fmla="*/ 2105891 w 4337254"/>
              <a:gd name="connsiteY61" fmla="*/ 1122219 h 1219200"/>
              <a:gd name="connsiteX62" fmla="*/ 2064328 w 4337254"/>
              <a:gd name="connsiteY62" fmla="*/ 1108364 h 1219200"/>
              <a:gd name="connsiteX63" fmla="*/ 1953491 w 4337254"/>
              <a:gd name="connsiteY63" fmla="*/ 1080655 h 1219200"/>
              <a:gd name="connsiteX64" fmla="*/ 1773382 w 4337254"/>
              <a:gd name="connsiteY64" fmla="*/ 1094509 h 1219200"/>
              <a:gd name="connsiteX65" fmla="*/ 1717964 w 4337254"/>
              <a:gd name="connsiteY65" fmla="*/ 1108364 h 1219200"/>
              <a:gd name="connsiteX66" fmla="*/ 1537855 w 4337254"/>
              <a:gd name="connsiteY66" fmla="*/ 1122219 h 1219200"/>
              <a:gd name="connsiteX67" fmla="*/ 1440873 w 4337254"/>
              <a:gd name="connsiteY67" fmla="*/ 1136073 h 1219200"/>
              <a:gd name="connsiteX68" fmla="*/ 1357746 w 4337254"/>
              <a:gd name="connsiteY68" fmla="*/ 1163782 h 1219200"/>
              <a:gd name="connsiteX69" fmla="*/ 1316182 w 4337254"/>
              <a:gd name="connsiteY69" fmla="*/ 1191491 h 1219200"/>
              <a:gd name="connsiteX70" fmla="*/ 1233055 w 4337254"/>
              <a:gd name="connsiteY70" fmla="*/ 1219200 h 1219200"/>
              <a:gd name="connsiteX71" fmla="*/ 1052946 w 4337254"/>
              <a:gd name="connsiteY71" fmla="*/ 1205346 h 1219200"/>
              <a:gd name="connsiteX72" fmla="*/ 942109 w 4337254"/>
              <a:gd name="connsiteY72" fmla="*/ 1163782 h 1219200"/>
              <a:gd name="connsiteX73" fmla="*/ 900546 w 4337254"/>
              <a:gd name="connsiteY73" fmla="*/ 1149928 h 1219200"/>
              <a:gd name="connsiteX74" fmla="*/ 858982 w 4337254"/>
              <a:gd name="connsiteY74" fmla="*/ 1122219 h 1219200"/>
              <a:gd name="connsiteX75" fmla="*/ 803564 w 4337254"/>
              <a:gd name="connsiteY75" fmla="*/ 1094509 h 1219200"/>
              <a:gd name="connsiteX76" fmla="*/ 762000 w 4337254"/>
              <a:gd name="connsiteY76" fmla="*/ 1052946 h 1219200"/>
              <a:gd name="connsiteX77" fmla="*/ 665018 w 4337254"/>
              <a:gd name="connsiteY77" fmla="*/ 942109 h 1219200"/>
              <a:gd name="connsiteX78" fmla="*/ 568037 w 4337254"/>
              <a:gd name="connsiteY78" fmla="*/ 900546 h 1219200"/>
              <a:gd name="connsiteX79" fmla="*/ 526473 w 4337254"/>
              <a:gd name="connsiteY79" fmla="*/ 803564 h 1219200"/>
              <a:gd name="connsiteX80" fmla="*/ 498764 w 4337254"/>
              <a:gd name="connsiteY80" fmla="*/ 762000 h 1219200"/>
              <a:gd name="connsiteX81" fmla="*/ 96982 w 4337254"/>
              <a:gd name="connsiteY81" fmla="*/ 692728 h 1219200"/>
              <a:gd name="connsiteX82" fmla="*/ 13855 w 4337254"/>
              <a:gd name="connsiteY82" fmla="*/ 651164 h 1219200"/>
              <a:gd name="connsiteX83" fmla="*/ 0 w 4337254"/>
              <a:gd name="connsiteY83" fmla="*/ 609600 h 1219200"/>
              <a:gd name="connsiteX84" fmla="*/ 13855 w 4337254"/>
              <a:gd name="connsiteY84" fmla="*/ 554182 h 1219200"/>
              <a:gd name="connsiteX85" fmla="*/ 138546 w 4337254"/>
              <a:gd name="connsiteY85" fmla="*/ 540328 h 1219200"/>
              <a:gd name="connsiteX86" fmla="*/ 180109 w 4337254"/>
              <a:gd name="connsiteY86" fmla="*/ 526473 h 1219200"/>
              <a:gd name="connsiteX87" fmla="*/ 193964 w 4337254"/>
              <a:gd name="connsiteY87" fmla="*/ 484909 h 1219200"/>
              <a:gd name="connsiteX88" fmla="*/ 235528 w 4337254"/>
              <a:gd name="connsiteY88" fmla="*/ 471055 h 1219200"/>
              <a:gd name="connsiteX89" fmla="*/ 277091 w 4337254"/>
              <a:gd name="connsiteY89" fmla="*/ 443346 h 1219200"/>
              <a:gd name="connsiteX90" fmla="*/ 304800 w 4337254"/>
              <a:gd name="connsiteY90" fmla="*/ 415637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337254" h="1219200">
                <a:moveTo>
                  <a:pt x="304800" y="415637"/>
                </a:moveTo>
                <a:cubicBezTo>
                  <a:pt x="318654" y="387928"/>
                  <a:pt x="334150" y="319452"/>
                  <a:pt x="360218" y="277091"/>
                </a:cubicBezTo>
                <a:cubicBezTo>
                  <a:pt x="372320" y="257425"/>
                  <a:pt x="397606" y="249953"/>
                  <a:pt x="415637" y="235528"/>
                </a:cubicBezTo>
                <a:cubicBezTo>
                  <a:pt x="478139" y="185527"/>
                  <a:pt x="511416" y="148785"/>
                  <a:pt x="581891" y="110837"/>
                </a:cubicBezTo>
                <a:cubicBezTo>
                  <a:pt x="662082" y="67657"/>
                  <a:pt x="742536" y="49893"/>
                  <a:pt x="831273" y="27709"/>
                </a:cubicBezTo>
                <a:cubicBezTo>
                  <a:pt x="872579" y="17382"/>
                  <a:pt x="914400" y="9236"/>
                  <a:pt x="955964" y="0"/>
                </a:cubicBezTo>
                <a:cubicBezTo>
                  <a:pt x="1099128" y="4618"/>
                  <a:pt x="1242894" y="-54"/>
                  <a:pt x="1385455" y="13855"/>
                </a:cubicBezTo>
                <a:cubicBezTo>
                  <a:pt x="1488234" y="23882"/>
                  <a:pt x="1603100" y="97263"/>
                  <a:pt x="1690255" y="138546"/>
                </a:cubicBezTo>
                <a:cubicBezTo>
                  <a:pt x="1722040" y="153602"/>
                  <a:pt x="1756857" y="162387"/>
                  <a:pt x="1787237" y="180109"/>
                </a:cubicBezTo>
                <a:cubicBezTo>
                  <a:pt x="1937832" y="267956"/>
                  <a:pt x="1793925" y="214668"/>
                  <a:pt x="1898073" y="249382"/>
                </a:cubicBezTo>
                <a:cubicBezTo>
                  <a:pt x="1911928" y="258618"/>
                  <a:pt x="1924332" y="270532"/>
                  <a:pt x="1939637" y="277091"/>
                </a:cubicBezTo>
                <a:cubicBezTo>
                  <a:pt x="2048510" y="323751"/>
                  <a:pt x="2334411" y="263798"/>
                  <a:pt x="2341418" y="263237"/>
                </a:cubicBezTo>
                <a:cubicBezTo>
                  <a:pt x="2415309" y="244764"/>
                  <a:pt x="2490021" y="229310"/>
                  <a:pt x="2563091" y="207819"/>
                </a:cubicBezTo>
                <a:cubicBezTo>
                  <a:pt x="2641600" y="184728"/>
                  <a:pt x="2719227" y="158394"/>
                  <a:pt x="2798618" y="138546"/>
                </a:cubicBezTo>
                <a:cubicBezTo>
                  <a:pt x="2817091" y="133928"/>
                  <a:pt x="2835322" y="128200"/>
                  <a:pt x="2854037" y="124691"/>
                </a:cubicBezTo>
                <a:cubicBezTo>
                  <a:pt x="3154121" y="68425"/>
                  <a:pt x="2905608" y="118405"/>
                  <a:pt x="3117273" y="83128"/>
                </a:cubicBezTo>
                <a:cubicBezTo>
                  <a:pt x="3140501" y="79257"/>
                  <a:pt x="3163701" y="74984"/>
                  <a:pt x="3186546" y="69273"/>
                </a:cubicBezTo>
                <a:cubicBezTo>
                  <a:pt x="3200714" y="65731"/>
                  <a:pt x="3214067" y="59431"/>
                  <a:pt x="3228109" y="55419"/>
                </a:cubicBezTo>
                <a:cubicBezTo>
                  <a:pt x="3246418" y="50188"/>
                  <a:pt x="3265055" y="46182"/>
                  <a:pt x="3283528" y="41564"/>
                </a:cubicBezTo>
                <a:cubicBezTo>
                  <a:pt x="3315855" y="46182"/>
                  <a:pt x="3351301" y="40815"/>
                  <a:pt x="3380509" y="55419"/>
                </a:cubicBezTo>
                <a:cubicBezTo>
                  <a:pt x="3393571" y="61950"/>
                  <a:pt x="3385241" y="85578"/>
                  <a:pt x="3394364" y="96982"/>
                </a:cubicBezTo>
                <a:cubicBezTo>
                  <a:pt x="3404766" y="109984"/>
                  <a:pt x="3422073" y="115455"/>
                  <a:pt x="3435928" y="124691"/>
                </a:cubicBezTo>
                <a:cubicBezTo>
                  <a:pt x="3458671" y="192924"/>
                  <a:pt x="3433499" y="145758"/>
                  <a:pt x="3491346" y="193964"/>
                </a:cubicBezTo>
                <a:cubicBezTo>
                  <a:pt x="3506398" y="206507"/>
                  <a:pt x="3515384" y="226766"/>
                  <a:pt x="3532909" y="235528"/>
                </a:cubicBezTo>
                <a:cubicBezTo>
                  <a:pt x="3562980" y="250564"/>
                  <a:pt x="3597564" y="254001"/>
                  <a:pt x="3629891" y="263237"/>
                </a:cubicBezTo>
                <a:cubicBezTo>
                  <a:pt x="3643746" y="272473"/>
                  <a:pt x="3655506" y="286161"/>
                  <a:pt x="3671455" y="290946"/>
                </a:cubicBezTo>
                <a:cubicBezTo>
                  <a:pt x="3702733" y="300329"/>
                  <a:pt x="3735859" y="302553"/>
                  <a:pt x="3768437" y="304800"/>
                </a:cubicBezTo>
                <a:cubicBezTo>
                  <a:pt x="3869901" y="311797"/>
                  <a:pt x="3971637" y="314037"/>
                  <a:pt x="4073237" y="318655"/>
                </a:cubicBezTo>
                <a:lnTo>
                  <a:pt x="4156364" y="346364"/>
                </a:lnTo>
                <a:cubicBezTo>
                  <a:pt x="4170219" y="350982"/>
                  <a:pt x="4183437" y="358408"/>
                  <a:pt x="4197928" y="360219"/>
                </a:cubicBezTo>
                <a:lnTo>
                  <a:pt x="4308764" y="374073"/>
                </a:lnTo>
                <a:cubicBezTo>
                  <a:pt x="4318000" y="387928"/>
                  <a:pt x="4333736" y="399212"/>
                  <a:pt x="4336473" y="415637"/>
                </a:cubicBezTo>
                <a:cubicBezTo>
                  <a:pt x="4343165" y="455788"/>
                  <a:pt x="4305339" y="468720"/>
                  <a:pt x="4281055" y="484909"/>
                </a:cubicBezTo>
                <a:cubicBezTo>
                  <a:pt x="4271819" y="498764"/>
                  <a:pt x="4258612" y="510676"/>
                  <a:pt x="4253346" y="526473"/>
                </a:cubicBezTo>
                <a:cubicBezTo>
                  <a:pt x="4246392" y="547335"/>
                  <a:pt x="4239504" y="637285"/>
                  <a:pt x="4225637" y="665019"/>
                </a:cubicBezTo>
                <a:cubicBezTo>
                  <a:pt x="4197930" y="720434"/>
                  <a:pt x="4179453" y="750456"/>
                  <a:pt x="4128655" y="775855"/>
                </a:cubicBezTo>
                <a:cubicBezTo>
                  <a:pt x="4115593" y="782386"/>
                  <a:pt x="4101567" y="787779"/>
                  <a:pt x="4087091" y="789709"/>
                </a:cubicBezTo>
                <a:cubicBezTo>
                  <a:pt x="4031969" y="797059"/>
                  <a:pt x="3976255" y="798946"/>
                  <a:pt x="3920837" y="803564"/>
                </a:cubicBezTo>
                <a:cubicBezTo>
                  <a:pt x="3837080" y="824504"/>
                  <a:pt x="3883486" y="811397"/>
                  <a:pt x="3782291" y="845128"/>
                </a:cubicBezTo>
                <a:cubicBezTo>
                  <a:pt x="3768437" y="849746"/>
                  <a:pt x="3755289" y="857862"/>
                  <a:pt x="3740728" y="858982"/>
                </a:cubicBezTo>
                <a:lnTo>
                  <a:pt x="3560618" y="872837"/>
                </a:lnTo>
                <a:cubicBezTo>
                  <a:pt x="3546764" y="886691"/>
                  <a:pt x="3534107" y="901857"/>
                  <a:pt x="3519055" y="914400"/>
                </a:cubicBezTo>
                <a:cubicBezTo>
                  <a:pt x="3506263" y="925060"/>
                  <a:pt x="3487893" y="929107"/>
                  <a:pt x="3477491" y="942109"/>
                </a:cubicBezTo>
                <a:cubicBezTo>
                  <a:pt x="3468368" y="953513"/>
                  <a:pt x="3473964" y="973346"/>
                  <a:pt x="3463637" y="983673"/>
                </a:cubicBezTo>
                <a:cubicBezTo>
                  <a:pt x="3449033" y="998277"/>
                  <a:pt x="3426150" y="1001135"/>
                  <a:pt x="3408218" y="1011382"/>
                </a:cubicBezTo>
                <a:cubicBezTo>
                  <a:pt x="3393761" y="1019643"/>
                  <a:pt x="3381871" y="1032328"/>
                  <a:pt x="3366655" y="1039091"/>
                </a:cubicBezTo>
                <a:cubicBezTo>
                  <a:pt x="3307397" y="1065428"/>
                  <a:pt x="3284526" y="1064536"/>
                  <a:pt x="3228109" y="1080655"/>
                </a:cubicBezTo>
                <a:cubicBezTo>
                  <a:pt x="3214067" y="1084667"/>
                  <a:pt x="3200400" y="1089891"/>
                  <a:pt x="3186546" y="1094509"/>
                </a:cubicBezTo>
                <a:cubicBezTo>
                  <a:pt x="3126510" y="1089891"/>
                  <a:pt x="3065050" y="1094446"/>
                  <a:pt x="3006437" y="1080655"/>
                </a:cubicBezTo>
                <a:cubicBezTo>
                  <a:pt x="2983960" y="1075366"/>
                  <a:pt x="2969808" y="1052513"/>
                  <a:pt x="2951018" y="1039091"/>
                </a:cubicBezTo>
                <a:cubicBezTo>
                  <a:pt x="2937469" y="1029413"/>
                  <a:pt x="2922247" y="1022042"/>
                  <a:pt x="2909455" y="1011382"/>
                </a:cubicBezTo>
                <a:cubicBezTo>
                  <a:pt x="2894403" y="998839"/>
                  <a:pt x="2884194" y="980687"/>
                  <a:pt x="2867891" y="969819"/>
                </a:cubicBezTo>
                <a:cubicBezTo>
                  <a:pt x="2855740" y="961718"/>
                  <a:pt x="2840182" y="960582"/>
                  <a:pt x="2826328" y="955964"/>
                </a:cubicBezTo>
                <a:cubicBezTo>
                  <a:pt x="2807855" y="960582"/>
                  <a:pt x="2786404" y="958751"/>
                  <a:pt x="2770909" y="969819"/>
                </a:cubicBezTo>
                <a:cubicBezTo>
                  <a:pt x="2766030" y="973304"/>
                  <a:pt x="2708497" y="1053079"/>
                  <a:pt x="2701637" y="1066800"/>
                </a:cubicBezTo>
                <a:cubicBezTo>
                  <a:pt x="2682118" y="1105837"/>
                  <a:pt x="2684783" y="1174018"/>
                  <a:pt x="2632364" y="1191491"/>
                </a:cubicBezTo>
                <a:cubicBezTo>
                  <a:pt x="2572736" y="1211367"/>
                  <a:pt x="2604968" y="1201804"/>
                  <a:pt x="2535382" y="1219200"/>
                </a:cubicBezTo>
                <a:cubicBezTo>
                  <a:pt x="2461491" y="1214582"/>
                  <a:pt x="2387337" y="1213096"/>
                  <a:pt x="2313709" y="1205346"/>
                </a:cubicBezTo>
                <a:cubicBezTo>
                  <a:pt x="2299185" y="1203817"/>
                  <a:pt x="2286188" y="1195503"/>
                  <a:pt x="2272146" y="1191491"/>
                </a:cubicBezTo>
                <a:cubicBezTo>
                  <a:pt x="2253837" y="1186260"/>
                  <a:pt x="2235201" y="1182255"/>
                  <a:pt x="2216728" y="1177637"/>
                </a:cubicBezTo>
                <a:cubicBezTo>
                  <a:pt x="2207491" y="1168401"/>
                  <a:pt x="2200701" y="1155770"/>
                  <a:pt x="2189018" y="1149928"/>
                </a:cubicBezTo>
                <a:cubicBezTo>
                  <a:pt x="2162894" y="1136866"/>
                  <a:pt x="2133600" y="1131455"/>
                  <a:pt x="2105891" y="1122219"/>
                </a:cubicBezTo>
                <a:cubicBezTo>
                  <a:pt x="2092037" y="1117601"/>
                  <a:pt x="2078496" y="1111906"/>
                  <a:pt x="2064328" y="1108364"/>
                </a:cubicBezTo>
                <a:lnTo>
                  <a:pt x="1953491" y="1080655"/>
                </a:lnTo>
                <a:cubicBezTo>
                  <a:pt x="1893455" y="1085273"/>
                  <a:pt x="1833183" y="1087474"/>
                  <a:pt x="1773382" y="1094509"/>
                </a:cubicBezTo>
                <a:cubicBezTo>
                  <a:pt x="1754471" y="1096734"/>
                  <a:pt x="1736875" y="1106139"/>
                  <a:pt x="1717964" y="1108364"/>
                </a:cubicBezTo>
                <a:cubicBezTo>
                  <a:pt x="1658163" y="1115400"/>
                  <a:pt x="1597770" y="1116228"/>
                  <a:pt x="1537855" y="1122219"/>
                </a:cubicBezTo>
                <a:cubicBezTo>
                  <a:pt x="1505362" y="1125468"/>
                  <a:pt x="1473200" y="1131455"/>
                  <a:pt x="1440873" y="1136073"/>
                </a:cubicBezTo>
                <a:cubicBezTo>
                  <a:pt x="1413164" y="1145309"/>
                  <a:pt x="1382048" y="1147581"/>
                  <a:pt x="1357746" y="1163782"/>
                </a:cubicBezTo>
                <a:cubicBezTo>
                  <a:pt x="1343891" y="1173018"/>
                  <a:pt x="1331398" y="1184728"/>
                  <a:pt x="1316182" y="1191491"/>
                </a:cubicBezTo>
                <a:cubicBezTo>
                  <a:pt x="1289492" y="1203353"/>
                  <a:pt x="1233055" y="1219200"/>
                  <a:pt x="1233055" y="1219200"/>
                </a:cubicBezTo>
                <a:cubicBezTo>
                  <a:pt x="1173019" y="1214582"/>
                  <a:pt x="1112747" y="1212381"/>
                  <a:pt x="1052946" y="1205346"/>
                </a:cubicBezTo>
                <a:cubicBezTo>
                  <a:pt x="994269" y="1198443"/>
                  <a:pt x="996361" y="1187033"/>
                  <a:pt x="942109" y="1163782"/>
                </a:cubicBezTo>
                <a:cubicBezTo>
                  <a:pt x="928686" y="1158029"/>
                  <a:pt x="914400" y="1154546"/>
                  <a:pt x="900546" y="1149928"/>
                </a:cubicBezTo>
                <a:cubicBezTo>
                  <a:pt x="886691" y="1140692"/>
                  <a:pt x="873439" y="1130480"/>
                  <a:pt x="858982" y="1122219"/>
                </a:cubicBezTo>
                <a:cubicBezTo>
                  <a:pt x="841050" y="1111972"/>
                  <a:pt x="820370" y="1106513"/>
                  <a:pt x="803564" y="1094509"/>
                </a:cubicBezTo>
                <a:cubicBezTo>
                  <a:pt x="787620" y="1083121"/>
                  <a:pt x="774543" y="1067998"/>
                  <a:pt x="762000" y="1052946"/>
                </a:cubicBezTo>
                <a:cubicBezTo>
                  <a:pt x="732104" y="1017071"/>
                  <a:pt x="714831" y="958713"/>
                  <a:pt x="665018" y="942109"/>
                </a:cubicBezTo>
                <a:cubicBezTo>
                  <a:pt x="603862" y="921724"/>
                  <a:pt x="636517" y="934786"/>
                  <a:pt x="568037" y="900546"/>
                </a:cubicBezTo>
                <a:cubicBezTo>
                  <a:pt x="552493" y="853916"/>
                  <a:pt x="553865" y="851500"/>
                  <a:pt x="526473" y="803564"/>
                </a:cubicBezTo>
                <a:cubicBezTo>
                  <a:pt x="518212" y="789107"/>
                  <a:pt x="511295" y="772965"/>
                  <a:pt x="498764" y="762000"/>
                </a:cubicBezTo>
                <a:cubicBezTo>
                  <a:pt x="370166" y="649476"/>
                  <a:pt x="311655" y="702061"/>
                  <a:pt x="96982" y="692728"/>
                </a:cubicBezTo>
                <a:cubicBezTo>
                  <a:pt x="69602" y="683601"/>
                  <a:pt x="33387" y="675580"/>
                  <a:pt x="13855" y="651164"/>
                </a:cubicBezTo>
                <a:cubicBezTo>
                  <a:pt x="4732" y="639760"/>
                  <a:pt x="4618" y="623455"/>
                  <a:pt x="0" y="609600"/>
                </a:cubicBezTo>
                <a:cubicBezTo>
                  <a:pt x="4618" y="591127"/>
                  <a:pt x="-3176" y="562697"/>
                  <a:pt x="13855" y="554182"/>
                </a:cubicBezTo>
                <a:cubicBezTo>
                  <a:pt x="51260" y="535480"/>
                  <a:pt x="97296" y="547203"/>
                  <a:pt x="138546" y="540328"/>
                </a:cubicBezTo>
                <a:cubicBezTo>
                  <a:pt x="152951" y="537927"/>
                  <a:pt x="166255" y="531091"/>
                  <a:pt x="180109" y="526473"/>
                </a:cubicBezTo>
                <a:cubicBezTo>
                  <a:pt x="184727" y="512618"/>
                  <a:pt x="183637" y="495236"/>
                  <a:pt x="193964" y="484909"/>
                </a:cubicBezTo>
                <a:cubicBezTo>
                  <a:pt x="204291" y="474582"/>
                  <a:pt x="222466" y="477586"/>
                  <a:pt x="235528" y="471055"/>
                </a:cubicBezTo>
                <a:cubicBezTo>
                  <a:pt x="250421" y="463609"/>
                  <a:pt x="263237" y="452582"/>
                  <a:pt x="277091" y="443346"/>
                </a:cubicBezTo>
                <a:cubicBezTo>
                  <a:pt x="295327" y="388639"/>
                  <a:pt x="290946" y="443346"/>
                  <a:pt x="304800" y="4156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7639051" y="5112879"/>
            <a:ext cx="4552950" cy="1791273"/>
          </a:xfrm>
          <a:custGeom>
            <a:avLst/>
            <a:gdLst>
              <a:gd name="connsiteX0" fmla="*/ 2587423 w 2601277"/>
              <a:gd name="connsiteY0" fmla="*/ 27158 h 1791273"/>
              <a:gd name="connsiteX1" fmla="*/ 2587423 w 2601277"/>
              <a:gd name="connsiteY1" fmla="*/ 290395 h 1791273"/>
              <a:gd name="connsiteX2" fmla="*/ 2601277 w 2601277"/>
              <a:gd name="connsiteY2" fmla="*/ 1218649 h 1791273"/>
              <a:gd name="connsiteX3" fmla="*/ 2587423 w 2601277"/>
              <a:gd name="connsiteY3" fmla="*/ 1758977 h 1791273"/>
              <a:gd name="connsiteX4" fmla="*/ 2559714 w 2601277"/>
              <a:gd name="connsiteY4" fmla="*/ 1731267 h 1791273"/>
              <a:gd name="connsiteX5" fmla="*/ 2185641 w 2601277"/>
              <a:gd name="connsiteY5" fmla="*/ 1745122 h 1791273"/>
              <a:gd name="connsiteX6" fmla="*/ 218296 w 2601277"/>
              <a:gd name="connsiteY6" fmla="*/ 1731267 h 1791273"/>
              <a:gd name="connsiteX7" fmla="*/ 52041 w 2601277"/>
              <a:gd name="connsiteY7" fmla="*/ 1731267 h 1791273"/>
              <a:gd name="connsiteX8" fmla="*/ 246005 w 2601277"/>
              <a:gd name="connsiteY8" fmla="*/ 1592722 h 1791273"/>
              <a:gd name="connsiteX9" fmla="*/ 398405 w 2601277"/>
              <a:gd name="connsiteY9" fmla="*/ 1260213 h 1791273"/>
              <a:gd name="connsiteX10" fmla="*/ 52041 w 2601277"/>
              <a:gd name="connsiteY10" fmla="*/ 567486 h 1791273"/>
              <a:gd name="connsiteX11" fmla="*/ 246005 w 2601277"/>
              <a:gd name="connsiteY11" fmla="*/ 803013 h 1791273"/>
              <a:gd name="connsiteX12" fmla="*/ 412259 w 2601277"/>
              <a:gd name="connsiteY12" fmla="*/ 1190940 h 1791273"/>
              <a:gd name="connsiteX13" fmla="*/ 121314 w 2601277"/>
              <a:gd name="connsiteY13" fmla="*/ 318104 h 1791273"/>
              <a:gd name="connsiteX14" fmla="*/ 315277 w 2601277"/>
              <a:gd name="connsiteY14" fmla="*/ 719886 h 1791273"/>
              <a:gd name="connsiteX15" fmla="*/ 467677 w 2601277"/>
              <a:gd name="connsiteY15" fmla="*/ 1190940 h 1791273"/>
              <a:gd name="connsiteX16" fmla="*/ 287568 w 2601277"/>
              <a:gd name="connsiteY16" fmla="*/ 276540 h 1791273"/>
              <a:gd name="connsiteX17" fmla="*/ 439968 w 2601277"/>
              <a:gd name="connsiteY17" fmla="*/ 733740 h 1791273"/>
              <a:gd name="connsiteX18" fmla="*/ 481532 w 2601277"/>
              <a:gd name="connsiteY18" fmla="*/ 1052395 h 1791273"/>
              <a:gd name="connsiteX19" fmla="*/ 453823 w 2601277"/>
              <a:gd name="connsiteY19" fmla="*/ 179558 h 1791273"/>
              <a:gd name="connsiteX20" fmla="*/ 523096 w 2601277"/>
              <a:gd name="connsiteY20" fmla="*/ 595195 h 1791273"/>
              <a:gd name="connsiteX21" fmla="*/ 550805 w 2601277"/>
              <a:gd name="connsiteY21" fmla="*/ 1010831 h 1791273"/>
              <a:gd name="connsiteX22" fmla="*/ 564659 w 2601277"/>
              <a:gd name="connsiteY22" fmla="*/ 387377 h 1791273"/>
              <a:gd name="connsiteX23" fmla="*/ 633932 w 2601277"/>
              <a:gd name="connsiteY23" fmla="*/ 858431 h 1791273"/>
              <a:gd name="connsiteX24" fmla="*/ 661641 w 2601277"/>
              <a:gd name="connsiteY24" fmla="*/ 165704 h 1791273"/>
              <a:gd name="connsiteX25" fmla="*/ 703205 w 2601277"/>
              <a:gd name="connsiteY25" fmla="*/ 858431 h 1791273"/>
              <a:gd name="connsiteX26" fmla="*/ 786332 w 2601277"/>
              <a:gd name="connsiteY26" fmla="*/ 664467 h 1791273"/>
              <a:gd name="connsiteX27" fmla="*/ 869459 w 2601277"/>
              <a:gd name="connsiteY27" fmla="*/ 207267 h 1791273"/>
              <a:gd name="connsiteX28" fmla="*/ 841750 w 2601277"/>
              <a:gd name="connsiteY28" fmla="*/ 761449 h 1791273"/>
              <a:gd name="connsiteX29" fmla="*/ 772477 w 2601277"/>
              <a:gd name="connsiteY29" fmla="*/ 996977 h 1791273"/>
              <a:gd name="connsiteX30" fmla="*/ 966441 w 2601277"/>
              <a:gd name="connsiteY30" fmla="*/ 498213 h 1791273"/>
              <a:gd name="connsiteX31" fmla="*/ 897168 w 2601277"/>
              <a:gd name="connsiteY31" fmla="*/ 899995 h 1791273"/>
              <a:gd name="connsiteX32" fmla="*/ 1104987 w 2601277"/>
              <a:gd name="connsiteY32" fmla="*/ 359667 h 1791273"/>
              <a:gd name="connsiteX33" fmla="*/ 1104987 w 2601277"/>
              <a:gd name="connsiteY33" fmla="*/ 719886 h 1791273"/>
              <a:gd name="connsiteX34" fmla="*/ 1201968 w 2601277"/>
              <a:gd name="connsiteY34" fmla="*/ 1024686 h 1791273"/>
              <a:gd name="connsiteX35" fmla="*/ 1257387 w 2601277"/>
              <a:gd name="connsiteY35" fmla="*/ 318104 h 1791273"/>
              <a:gd name="connsiteX36" fmla="*/ 1340514 w 2601277"/>
              <a:gd name="connsiteY36" fmla="*/ 789158 h 1791273"/>
              <a:gd name="connsiteX37" fmla="*/ 1340514 w 2601277"/>
              <a:gd name="connsiteY37" fmla="*/ 1080104 h 1791273"/>
              <a:gd name="connsiteX38" fmla="*/ 1479059 w 2601277"/>
              <a:gd name="connsiteY38" fmla="*/ 498213 h 1791273"/>
              <a:gd name="connsiteX39" fmla="*/ 1492914 w 2601277"/>
              <a:gd name="connsiteY39" fmla="*/ 913849 h 1791273"/>
              <a:gd name="connsiteX40" fmla="*/ 1589896 w 2601277"/>
              <a:gd name="connsiteY40" fmla="*/ 1135522 h 1791273"/>
              <a:gd name="connsiteX41" fmla="*/ 1686877 w 2601277"/>
              <a:gd name="connsiteY41" fmla="*/ 304249 h 1791273"/>
              <a:gd name="connsiteX42" fmla="*/ 1700732 w 2601277"/>
              <a:gd name="connsiteY42" fmla="*/ 913849 h 1791273"/>
              <a:gd name="connsiteX43" fmla="*/ 1700732 w 2601277"/>
              <a:gd name="connsiteY43" fmla="*/ 1093958 h 1791273"/>
              <a:gd name="connsiteX44" fmla="*/ 1756150 w 2601277"/>
              <a:gd name="connsiteY44" fmla="*/ 470504 h 1791273"/>
              <a:gd name="connsiteX45" fmla="*/ 1839277 w 2601277"/>
              <a:gd name="connsiteY45" fmla="*/ 1024686 h 1791273"/>
              <a:gd name="connsiteX46" fmla="*/ 1866987 w 2601277"/>
              <a:gd name="connsiteY46" fmla="*/ 941558 h 1791273"/>
              <a:gd name="connsiteX47" fmla="*/ 1880841 w 2601277"/>
              <a:gd name="connsiteY47" fmla="*/ 539777 h 1791273"/>
              <a:gd name="connsiteX48" fmla="*/ 1936259 w 2601277"/>
              <a:gd name="connsiteY48" fmla="*/ 816867 h 1791273"/>
              <a:gd name="connsiteX49" fmla="*/ 2005532 w 2601277"/>
              <a:gd name="connsiteY49" fmla="*/ 969267 h 1791273"/>
              <a:gd name="connsiteX50" fmla="*/ 2033241 w 2601277"/>
              <a:gd name="connsiteY50" fmla="*/ 442795 h 1791273"/>
              <a:gd name="connsiteX51" fmla="*/ 2074805 w 2601277"/>
              <a:gd name="connsiteY51" fmla="*/ 858431 h 1791273"/>
              <a:gd name="connsiteX52" fmla="*/ 2144077 w 2601277"/>
              <a:gd name="connsiteY52" fmla="*/ 941558 h 1791273"/>
              <a:gd name="connsiteX53" fmla="*/ 2157932 w 2601277"/>
              <a:gd name="connsiteY53" fmla="*/ 553631 h 1791273"/>
              <a:gd name="connsiteX54" fmla="*/ 2185641 w 2601277"/>
              <a:gd name="connsiteY54" fmla="*/ 913849 h 1791273"/>
              <a:gd name="connsiteX55" fmla="*/ 2227205 w 2601277"/>
              <a:gd name="connsiteY55" fmla="*/ 401231 h 1791273"/>
              <a:gd name="connsiteX56" fmla="*/ 2254914 w 2601277"/>
              <a:gd name="connsiteY56" fmla="*/ 581340 h 1791273"/>
              <a:gd name="connsiteX57" fmla="*/ 2254914 w 2601277"/>
              <a:gd name="connsiteY57" fmla="*/ 983122 h 1791273"/>
              <a:gd name="connsiteX58" fmla="*/ 2365750 w 2601277"/>
              <a:gd name="connsiteY58" fmla="*/ 401231 h 1791273"/>
              <a:gd name="connsiteX59" fmla="*/ 2365750 w 2601277"/>
              <a:gd name="connsiteY59" fmla="*/ 816867 h 1791273"/>
              <a:gd name="connsiteX60" fmla="*/ 2407314 w 2601277"/>
              <a:gd name="connsiteY60" fmla="*/ 1080104 h 1791273"/>
              <a:gd name="connsiteX61" fmla="*/ 2435023 w 2601277"/>
              <a:gd name="connsiteY61" fmla="*/ 373522 h 1791273"/>
              <a:gd name="connsiteX62" fmla="*/ 2448877 w 2601277"/>
              <a:gd name="connsiteY62" fmla="*/ 636758 h 1791273"/>
              <a:gd name="connsiteX63" fmla="*/ 2490441 w 2601277"/>
              <a:gd name="connsiteY63" fmla="*/ 886140 h 1791273"/>
              <a:gd name="connsiteX64" fmla="*/ 2545859 w 2601277"/>
              <a:gd name="connsiteY64" fmla="*/ 234977 h 1791273"/>
              <a:gd name="connsiteX65" fmla="*/ 2545859 w 2601277"/>
              <a:gd name="connsiteY65" fmla="*/ 719886 h 1791273"/>
              <a:gd name="connsiteX66" fmla="*/ 2559714 w 2601277"/>
              <a:gd name="connsiteY66" fmla="*/ 844577 h 1791273"/>
              <a:gd name="connsiteX67" fmla="*/ 2587423 w 2601277"/>
              <a:gd name="connsiteY67" fmla="*/ 27158 h 17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01277" h="1791273">
                <a:moveTo>
                  <a:pt x="2587423" y="27158"/>
                </a:moveTo>
                <a:cubicBezTo>
                  <a:pt x="2592041" y="-65206"/>
                  <a:pt x="2585114" y="91813"/>
                  <a:pt x="2587423" y="290395"/>
                </a:cubicBezTo>
                <a:cubicBezTo>
                  <a:pt x="2589732" y="488977"/>
                  <a:pt x="2601277" y="973885"/>
                  <a:pt x="2601277" y="1218649"/>
                </a:cubicBezTo>
                <a:cubicBezTo>
                  <a:pt x="2601277" y="1463413"/>
                  <a:pt x="2594350" y="1673541"/>
                  <a:pt x="2587423" y="1758977"/>
                </a:cubicBezTo>
                <a:cubicBezTo>
                  <a:pt x="2580496" y="1844413"/>
                  <a:pt x="2626677" y="1733576"/>
                  <a:pt x="2559714" y="1731267"/>
                </a:cubicBezTo>
                <a:lnTo>
                  <a:pt x="2185641" y="1745122"/>
                </a:lnTo>
                <a:lnTo>
                  <a:pt x="218296" y="1731267"/>
                </a:lnTo>
                <a:cubicBezTo>
                  <a:pt x="-137304" y="1728958"/>
                  <a:pt x="47423" y="1754358"/>
                  <a:pt x="52041" y="1731267"/>
                </a:cubicBezTo>
                <a:cubicBezTo>
                  <a:pt x="56659" y="1708176"/>
                  <a:pt x="188278" y="1671231"/>
                  <a:pt x="246005" y="1592722"/>
                </a:cubicBezTo>
                <a:cubicBezTo>
                  <a:pt x="303732" y="1514213"/>
                  <a:pt x="430732" y="1431086"/>
                  <a:pt x="398405" y="1260213"/>
                </a:cubicBezTo>
                <a:cubicBezTo>
                  <a:pt x="366078" y="1089340"/>
                  <a:pt x="77441" y="643686"/>
                  <a:pt x="52041" y="567486"/>
                </a:cubicBezTo>
                <a:cubicBezTo>
                  <a:pt x="26641" y="491286"/>
                  <a:pt x="185969" y="699104"/>
                  <a:pt x="246005" y="803013"/>
                </a:cubicBezTo>
                <a:cubicBezTo>
                  <a:pt x="306041" y="906922"/>
                  <a:pt x="433041" y="1271758"/>
                  <a:pt x="412259" y="1190940"/>
                </a:cubicBezTo>
                <a:cubicBezTo>
                  <a:pt x="391477" y="1110122"/>
                  <a:pt x="137478" y="396613"/>
                  <a:pt x="121314" y="318104"/>
                </a:cubicBezTo>
                <a:cubicBezTo>
                  <a:pt x="105150" y="239595"/>
                  <a:pt x="257550" y="574413"/>
                  <a:pt x="315277" y="719886"/>
                </a:cubicBezTo>
                <a:cubicBezTo>
                  <a:pt x="373004" y="865359"/>
                  <a:pt x="472295" y="1264831"/>
                  <a:pt x="467677" y="1190940"/>
                </a:cubicBezTo>
                <a:cubicBezTo>
                  <a:pt x="463059" y="1117049"/>
                  <a:pt x="292186" y="352740"/>
                  <a:pt x="287568" y="276540"/>
                </a:cubicBezTo>
                <a:cubicBezTo>
                  <a:pt x="282950" y="200340"/>
                  <a:pt x="407641" y="604431"/>
                  <a:pt x="439968" y="733740"/>
                </a:cubicBezTo>
                <a:cubicBezTo>
                  <a:pt x="472295" y="863049"/>
                  <a:pt x="479223" y="1144759"/>
                  <a:pt x="481532" y="1052395"/>
                </a:cubicBezTo>
                <a:cubicBezTo>
                  <a:pt x="483841" y="960031"/>
                  <a:pt x="446896" y="255758"/>
                  <a:pt x="453823" y="179558"/>
                </a:cubicBezTo>
                <a:cubicBezTo>
                  <a:pt x="460750" y="103358"/>
                  <a:pt x="506932" y="456650"/>
                  <a:pt x="523096" y="595195"/>
                </a:cubicBezTo>
                <a:cubicBezTo>
                  <a:pt x="539260" y="733740"/>
                  <a:pt x="543878" y="1045467"/>
                  <a:pt x="550805" y="1010831"/>
                </a:cubicBezTo>
                <a:cubicBezTo>
                  <a:pt x="557732" y="976195"/>
                  <a:pt x="550805" y="412777"/>
                  <a:pt x="564659" y="387377"/>
                </a:cubicBezTo>
                <a:cubicBezTo>
                  <a:pt x="578513" y="361977"/>
                  <a:pt x="617768" y="895377"/>
                  <a:pt x="633932" y="858431"/>
                </a:cubicBezTo>
                <a:cubicBezTo>
                  <a:pt x="650096" y="821485"/>
                  <a:pt x="650096" y="165704"/>
                  <a:pt x="661641" y="165704"/>
                </a:cubicBezTo>
                <a:cubicBezTo>
                  <a:pt x="673186" y="165704"/>
                  <a:pt x="682423" y="775304"/>
                  <a:pt x="703205" y="858431"/>
                </a:cubicBezTo>
                <a:cubicBezTo>
                  <a:pt x="723987" y="941558"/>
                  <a:pt x="758623" y="772994"/>
                  <a:pt x="786332" y="664467"/>
                </a:cubicBezTo>
                <a:cubicBezTo>
                  <a:pt x="814041" y="555940"/>
                  <a:pt x="860223" y="191103"/>
                  <a:pt x="869459" y="207267"/>
                </a:cubicBezTo>
                <a:cubicBezTo>
                  <a:pt x="878695" y="223431"/>
                  <a:pt x="857914" y="629831"/>
                  <a:pt x="841750" y="761449"/>
                </a:cubicBezTo>
                <a:cubicBezTo>
                  <a:pt x="825586" y="893067"/>
                  <a:pt x="751695" y="1040850"/>
                  <a:pt x="772477" y="996977"/>
                </a:cubicBezTo>
                <a:cubicBezTo>
                  <a:pt x="793259" y="953104"/>
                  <a:pt x="945659" y="514377"/>
                  <a:pt x="966441" y="498213"/>
                </a:cubicBezTo>
                <a:cubicBezTo>
                  <a:pt x="987223" y="482049"/>
                  <a:pt x="874077" y="923086"/>
                  <a:pt x="897168" y="899995"/>
                </a:cubicBezTo>
                <a:cubicBezTo>
                  <a:pt x="920259" y="876904"/>
                  <a:pt x="1070351" y="389685"/>
                  <a:pt x="1104987" y="359667"/>
                </a:cubicBezTo>
                <a:cubicBezTo>
                  <a:pt x="1139623" y="329649"/>
                  <a:pt x="1088824" y="609050"/>
                  <a:pt x="1104987" y="719886"/>
                </a:cubicBezTo>
                <a:cubicBezTo>
                  <a:pt x="1121150" y="830722"/>
                  <a:pt x="1176568" y="1091650"/>
                  <a:pt x="1201968" y="1024686"/>
                </a:cubicBezTo>
                <a:cubicBezTo>
                  <a:pt x="1227368" y="957722"/>
                  <a:pt x="1234296" y="357359"/>
                  <a:pt x="1257387" y="318104"/>
                </a:cubicBezTo>
                <a:cubicBezTo>
                  <a:pt x="1280478" y="278849"/>
                  <a:pt x="1326660" y="662158"/>
                  <a:pt x="1340514" y="789158"/>
                </a:cubicBezTo>
                <a:cubicBezTo>
                  <a:pt x="1354368" y="916158"/>
                  <a:pt x="1317423" y="1128595"/>
                  <a:pt x="1340514" y="1080104"/>
                </a:cubicBezTo>
                <a:cubicBezTo>
                  <a:pt x="1363605" y="1031613"/>
                  <a:pt x="1453659" y="525922"/>
                  <a:pt x="1479059" y="498213"/>
                </a:cubicBezTo>
                <a:cubicBezTo>
                  <a:pt x="1504459" y="470504"/>
                  <a:pt x="1474441" y="807631"/>
                  <a:pt x="1492914" y="913849"/>
                </a:cubicBezTo>
                <a:cubicBezTo>
                  <a:pt x="1511387" y="1020067"/>
                  <a:pt x="1557569" y="1237122"/>
                  <a:pt x="1589896" y="1135522"/>
                </a:cubicBezTo>
                <a:cubicBezTo>
                  <a:pt x="1622223" y="1033922"/>
                  <a:pt x="1668404" y="341194"/>
                  <a:pt x="1686877" y="304249"/>
                </a:cubicBezTo>
                <a:cubicBezTo>
                  <a:pt x="1705350" y="267304"/>
                  <a:pt x="1698423" y="782231"/>
                  <a:pt x="1700732" y="913849"/>
                </a:cubicBezTo>
                <a:cubicBezTo>
                  <a:pt x="1703041" y="1045467"/>
                  <a:pt x="1691496" y="1167849"/>
                  <a:pt x="1700732" y="1093958"/>
                </a:cubicBezTo>
                <a:cubicBezTo>
                  <a:pt x="1709968" y="1020067"/>
                  <a:pt x="1733059" y="482049"/>
                  <a:pt x="1756150" y="470504"/>
                </a:cubicBezTo>
                <a:cubicBezTo>
                  <a:pt x="1779241" y="458959"/>
                  <a:pt x="1820804" y="946177"/>
                  <a:pt x="1839277" y="1024686"/>
                </a:cubicBezTo>
                <a:cubicBezTo>
                  <a:pt x="1857750" y="1103195"/>
                  <a:pt x="1860060" y="1022376"/>
                  <a:pt x="1866987" y="941558"/>
                </a:cubicBezTo>
                <a:cubicBezTo>
                  <a:pt x="1873914" y="860740"/>
                  <a:pt x="1869296" y="560559"/>
                  <a:pt x="1880841" y="539777"/>
                </a:cubicBezTo>
                <a:cubicBezTo>
                  <a:pt x="1892386" y="518995"/>
                  <a:pt x="1915477" y="745285"/>
                  <a:pt x="1936259" y="816867"/>
                </a:cubicBezTo>
                <a:cubicBezTo>
                  <a:pt x="1957041" y="888449"/>
                  <a:pt x="1989368" y="1031612"/>
                  <a:pt x="2005532" y="969267"/>
                </a:cubicBezTo>
                <a:cubicBezTo>
                  <a:pt x="2021696" y="906922"/>
                  <a:pt x="2021696" y="461268"/>
                  <a:pt x="2033241" y="442795"/>
                </a:cubicBezTo>
                <a:cubicBezTo>
                  <a:pt x="2044786" y="424322"/>
                  <a:pt x="2056332" y="775304"/>
                  <a:pt x="2074805" y="858431"/>
                </a:cubicBezTo>
                <a:cubicBezTo>
                  <a:pt x="2093278" y="941558"/>
                  <a:pt x="2130223" y="992358"/>
                  <a:pt x="2144077" y="941558"/>
                </a:cubicBezTo>
                <a:cubicBezTo>
                  <a:pt x="2157931" y="890758"/>
                  <a:pt x="2151005" y="558249"/>
                  <a:pt x="2157932" y="553631"/>
                </a:cubicBezTo>
                <a:cubicBezTo>
                  <a:pt x="2164859" y="549013"/>
                  <a:pt x="2174095" y="939249"/>
                  <a:pt x="2185641" y="913849"/>
                </a:cubicBezTo>
                <a:cubicBezTo>
                  <a:pt x="2197187" y="888449"/>
                  <a:pt x="2215660" y="456649"/>
                  <a:pt x="2227205" y="401231"/>
                </a:cubicBezTo>
                <a:cubicBezTo>
                  <a:pt x="2238750" y="345813"/>
                  <a:pt x="2250296" y="484358"/>
                  <a:pt x="2254914" y="581340"/>
                </a:cubicBezTo>
                <a:cubicBezTo>
                  <a:pt x="2259532" y="678322"/>
                  <a:pt x="2236441" y="1013140"/>
                  <a:pt x="2254914" y="983122"/>
                </a:cubicBezTo>
                <a:cubicBezTo>
                  <a:pt x="2273387" y="953104"/>
                  <a:pt x="2347277" y="428940"/>
                  <a:pt x="2365750" y="401231"/>
                </a:cubicBezTo>
                <a:cubicBezTo>
                  <a:pt x="2384223" y="373522"/>
                  <a:pt x="2358823" y="703722"/>
                  <a:pt x="2365750" y="816867"/>
                </a:cubicBezTo>
                <a:cubicBezTo>
                  <a:pt x="2372677" y="930013"/>
                  <a:pt x="2395769" y="1153995"/>
                  <a:pt x="2407314" y="1080104"/>
                </a:cubicBezTo>
                <a:cubicBezTo>
                  <a:pt x="2418859" y="1006213"/>
                  <a:pt x="2428096" y="447413"/>
                  <a:pt x="2435023" y="373522"/>
                </a:cubicBezTo>
                <a:cubicBezTo>
                  <a:pt x="2441950" y="299631"/>
                  <a:pt x="2439641" y="551322"/>
                  <a:pt x="2448877" y="636758"/>
                </a:cubicBezTo>
                <a:cubicBezTo>
                  <a:pt x="2458113" y="722194"/>
                  <a:pt x="2474277" y="953103"/>
                  <a:pt x="2490441" y="886140"/>
                </a:cubicBezTo>
                <a:cubicBezTo>
                  <a:pt x="2506605" y="819177"/>
                  <a:pt x="2536623" y="262686"/>
                  <a:pt x="2545859" y="234977"/>
                </a:cubicBezTo>
                <a:cubicBezTo>
                  <a:pt x="2555095" y="207268"/>
                  <a:pt x="2543550" y="618286"/>
                  <a:pt x="2545859" y="719886"/>
                </a:cubicBezTo>
                <a:cubicBezTo>
                  <a:pt x="2548168" y="821486"/>
                  <a:pt x="2552787" y="957723"/>
                  <a:pt x="2559714" y="844577"/>
                </a:cubicBezTo>
                <a:cubicBezTo>
                  <a:pt x="2566641" y="731432"/>
                  <a:pt x="2582805" y="119522"/>
                  <a:pt x="2587423" y="27158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863751" y="6081608"/>
            <a:ext cx="4666605" cy="781646"/>
          </a:xfrm>
          <a:custGeom>
            <a:avLst/>
            <a:gdLst>
              <a:gd name="connsiteX0" fmla="*/ 19925 w 4503026"/>
              <a:gd name="connsiteY0" fmla="*/ 83665 h 781646"/>
              <a:gd name="connsiteX1" fmla="*/ 19925 w 4503026"/>
              <a:gd name="connsiteY1" fmla="*/ 402319 h 781646"/>
              <a:gd name="connsiteX2" fmla="*/ 186180 w 4503026"/>
              <a:gd name="connsiteY2" fmla="*/ 582428 h 781646"/>
              <a:gd name="connsiteX3" fmla="*/ 393998 w 4503026"/>
              <a:gd name="connsiteY3" fmla="*/ 762537 h 781646"/>
              <a:gd name="connsiteX4" fmla="*/ 657235 w 4503026"/>
              <a:gd name="connsiteY4" fmla="*/ 776392 h 781646"/>
              <a:gd name="connsiteX5" fmla="*/ 4134725 w 4503026"/>
              <a:gd name="connsiteY5" fmla="*/ 776392 h 781646"/>
              <a:gd name="connsiteX6" fmla="*/ 4342544 w 4503026"/>
              <a:gd name="connsiteY6" fmla="*/ 637847 h 781646"/>
              <a:gd name="connsiteX7" fmla="*/ 4481089 w 4503026"/>
              <a:gd name="connsiteY7" fmla="*/ 443883 h 781646"/>
              <a:gd name="connsiteX8" fmla="*/ 4494944 w 4503026"/>
              <a:gd name="connsiteY8" fmla="*/ 277628 h 781646"/>
              <a:gd name="connsiteX9" fmla="*/ 4481089 w 4503026"/>
              <a:gd name="connsiteY9" fmla="*/ 111374 h 781646"/>
              <a:gd name="connsiteX10" fmla="*/ 4259416 w 4503026"/>
              <a:gd name="connsiteY10" fmla="*/ 111374 h 781646"/>
              <a:gd name="connsiteX11" fmla="*/ 3746798 w 4503026"/>
              <a:gd name="connsiteY11" fmla="*/ 55956 h 781646"/>
              <a:gd name="connsiteX12" fmla="*/ 3095635 w 4503026"/>
              <a:gd name="connsiteY12" fmla="*/ 83665 h 781646"/>
              <a:gd name="connsiteX13" fmla="*/ 2610725 w 4503026"/>
              <a:gd name="connsiteY13" fmla="*/ 537 h 781646"/>
              <a:gd name="connsiteX14" fmla="*/ 2084253 w 4503026"/>
              <a:gd name="connsiteY14" fmla="*/ 97519 h 781646"/>
              <a:gd name="connsiteX15" fmla="*/ 1045162 w 4503026"/>
              <a:gd name="connsiteY15" fmla="*/ 537 h 781646"/>
              <a:gd name="connsiteX16" fmla="*/ 574107 w 4503026"/>
              <a:gd name="connsiteY16" fmla="*/ 55956 h 781646"/>
              <a:gd name="connsiteX17" fmla="*/ 172325 w 4503026"/>
              <a:gd name="connsiteY17" fmla="*/ 97519 h 781646"/>
              <a:gd name="connsiteX18" fmla="*/ 19925 w 4503026"/>
              <a:gd name="connsiteY18" fmla="*/ 83665 h 78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3026" h="781646">
                <a:moveTo>
                  <a:pt x="19925" y="83665"/>
                </a:moveTo>
                <a:cubicBezTo>
                  <a:pt x="-5475" y="134465"/>
                  <a:pt x="-7784" y="319192"/>
                  <a:pt x="19925" y="402319"/>
                </a:cubicBezTo>
                <a:cubicBezTo>
                  <a:pt x="47634" y="485446"/>
                  <a:pt x="123835" y="522392"/>
                  <a:pt x="186180" y="582428"/>
                </a:cubicBezTo>
                <a:cubicBezTo>
                  <a:pt x="248525" y="642464"/>
                  <a:pt x="315489" y="730210"/>
                  <a:pt x="393998" y="762537"/>
                </a:cubicBezTo>
                <a:cubicBezTo>
                  <a:pt x="472507" y="794864"/>
                  <a:pt x="657235" y="776392"/>
                  <a:pt x="657235" y="776392"/>
                </a:cubicBezTo>
                <a:lnTo>
                  <a:pt x="4134725" y="776392"/>
                </a:lnTo>
                <a:cubicBezTo>
                  <a:pt x="4748943" y="753301"/>
                  <a:pt x="4284817" y="693265"/>
                  <a:pt x="4342544" y="637847"/>
                </a:cubicBezTo>
                <a:cubicBezTo>
                  <a:pt x="4400271" y="582429"/>
                  <a:pt x="4455689" y="503920"/>
                  <a:pt x="4481089" y="443883"/>
                </a:cubicBezTo>
                <a:cubicBezTo>
                  <a:pt x="4506489" y="383846"/>
                  <a:pt x="4494944" y="333046"/>
                  <a:pt x="4494944" y="277628"/>
                </a:cubicBezTo>
                <a:cubicBezTo>
                  <a:pt x="4494944" y="222210"/>
                  <a:pt x="4520344" y="139083"/>
                  <a:pt x="4481089" y="111374"/>
                </a:cubicBezTo>
                <a:cubicBezTo>
                  <a:pt x="4441834" y="83665"/>
                  <a:pt x="4381798" y="120610"/>
                  <a:pt x="4259416" y="111374"/>
                </a:cubicBezTo>
                <a:cubicBezTo>
                  <a:pt x="4137034" y="102138"/>
                  <a:pt x="3940762" y="60574"/>
                  <a:pt x="3746798" y="55956"/>
                </a:cubicBezTo>
                <a:cubicBezTo>
                  <a:pt x="3552835" y="51338"/>
                  <a:pt x="3284980" y="92901"/>
                  <a:pt x="3095635" y="83665"/>
                </a:cubicBezTo>
                <a:cubicBezTo>
                  <a:pt x="2906290" y="74429"/>
                  <a:pt x="2779289" y="-1772"/>
                  <a:pt x="2610725" y="537"/>
                </a:cubicBezTo>
                <a:cubicBezTo>
                  <a:pt x="2442161" y="2846"/>
                  <a:pt x="2345180" y="97519"/>
                  <a:pt x="2084253" y="97519"/>
                </a:cubicBezTo>
                <a:cubicBezTo>
                  <a:pt x="1823326" y="97519"/>
                  <a:pt x="1296853" y="7464"/>
                  <a:pt x="1045162" y="537"/>
                </a:cubicBezTo>
                <a:cubicBezTo>
                  <a:pt x="793471" y="-6390"/>
                  <a:pt x="574107" y="55956"/>
                  <a:pt x="574107" y="55956"/>
                </a:cubicBezTo>
                <a:cubicBezTo>
                  <a:pt x="428634" y="72120"/>
                  <a:pt x="271616" y="90592"/>
                  <a:pt x="172325" y="97519"/>
                </a:cubicBezTo>
                <a:cubicBezTo>
                  <a:pt x="73034" y="104446"/>
                  <a:pt x="45325" y="32865"/>
                  <a:pt x="19925" y="83665"/>
                </a:cubicBez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567609" y="4509120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 flipH="1">
            <a:off x="7891587" y="4499296"/>
            <a:ext cx="1911927" cy="1787236"/>
          </a:xfrm>
          <a:custGeom>
            <a:avLst/>
            <a:gdLst>
              <a:gd name="connsiteX0" fmla="*/ 0 w 1911927"/>
              <a:gd name="connsiteY0" fmla="*/ 1787236 h 1787236"/>
              <a:gd name="connsiteX1" fmla="*/ 249382 w 1911927"/>
              <a:gd name="connsiteY1" fmla="*/ 1787236 h 1787236"/>
              <a:gd name="connsiteX2" fmla="*/ 1911927 w 1911927"/>
              <a:gd name="connsiteY2" fmla="*/ 0 h 1787236"/>
              <a:gd name="connsiteX3" fmla="*/ 1690254 w 1911927"/>
              <a:gd name="connsiteY3" fmla="*/ 0 h 1787236"/>
              <a:gd name="connsiteX4" fmla="*/ 0 w 1911927"/>
              <a:gd name="connsiteY4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787236">
                <a:moveTo>
                  <a:pt x="0" y="1787236"/>
                </a:moveTo>
                <a:lnTo>
                  <a:pt x="249382" y="1787236"/>
                </a:lnTo>
                <a:lnTo>
                  <a:pt x="1911927" y="0"/>
                </a:lnTo>
                <a:lnTo>
                  <a:pt x="1690254" y="0"/>
                </a:lnTo>
                <a:lnTo>
                  <a:pt x="0" y="1787236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223792" y="4293096"/>
            <a:ext cx="3960440" cy="2062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87688" y="446573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47728" y="4028610"/>
            <a:ext cx="0" cy="1234956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58815" y="3605950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79535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71864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03912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35960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10271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00056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2104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64152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68208" y="3183454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12647" y="3567998"/>
            <a:ext cx="0" cy="1263211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0" descr="\\eschdata\emmawa$\goat-drawing-cartoon-png-favpng-Cq6680QxtBHuELbtsDm2J71qj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t="5692" r="49585" b="5653"/>
          <a:stretch/>
        </p:blipFill>
        <p:spPr bwMode="auto">
          <a:xfrm flipH="1">
            <a:off x="-10579" y="3278835"/>
            <a:ext cx="1206922" cy="286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8647435" y="3970523"/>
            <a:ext cx="0" cy="120089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048328" y="4499296"/>
            <a:ext cx="0" cy="1109642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3061599" y="3174802"/>
            <a:ext cx="6172200" cy="1543050"/>
          </a:xfrm>
          <a:custGeom>
            <a:avLst/>
            <a:gdLst>
              <a:gd name="connsiteX0" fmla="*/ 0 w 6172200"/>
              <a:gd name="connsiteY0" fmla="*/ 1504950 h 1543050"/>
              <a:gd name="connsiteX1" fmla="*/ 1390650 w 6172200"/>
              <a:gd name="connsiteY1" fmla="*/ 0 h 1543050"/>
              <a:gd name="connsiteX2" fmla="*/ 4933950 w 6172200"/>
              <a:gd name="connsiteY2" fmla="*/ 19050 h 1543050"/>
              <a:gd name="connsiteX3" fmla="*/ 6172200 w 6172200"/>
              <a:gd name="connsiteY3" fmla="*/ 1543050 h 1543050"/>
              <a:gd name="connsiteX4" fmla="*/ 6172200 w 6172200"/>
              <a:gd name="connsiteY4" fmla="*/ 1543050 h 1543050"/>
              <a:gd name="connsiteX5" fmla="*/ 6172200 w 6172200"/>
              <a:gd name="connsiteY5" fmla="*/ 1543050 h 1543050"/>
              <a:gd name="connsiteX6" fmla="*/ 6172200 w 6172200"/>
              <a:gd name="connsiteY6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200" h="1543050">
                <a:moveTo>
                  <a:pt x="0" y="1504950"/>
                </a:moveTo>
                <a:lnTo>
                  <a:pt x="1390650" y="0"/>
                </a:lnTo>
                <a:lnTo>
                  <a:pt x="4933950" y="19050"/>
                </a:lnTo>
                <a:lnTo>
                  <a:pt x="6172200" y="1543050"/>
                </a:lnTo>
                <a:lnTo>
                  <a:pt x="6172200" y="1543050"/>
                </a:lnTo>
                <a:lnTo>
                  <a:pt x="6172200" y="1543050"/>
                </a:lnTo>
                <a:lnTo>
                  <a:pt x="6172200" y="1543050"/>
                </a:lnTo>
              </a:path>
            </a:pathLst>
          </a:custGeom>
          <a:noFill/>
          <a:ln w="762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6" descr="\\eschdata\emmawa$\pngfuel.c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3027" y="4402482"/>
            <a:ext cx="2667557" cy="26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775252" y="332656"/>
            <a:ext cx="8641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cs typeface="Aharoni" panose="02010803020104030203" pitchFamily="2" charset="-79"/>
              </a:rPr>
              <a:t>They wanted to cross the river to get to another field where the grass was green and juicy.</a:t>
            </a:r>
          </a:p>
        </p:txBody>
      </p:sp>
      <p:pic>
        <p:nvPicPr>
          <p:cNvPr id="31" name="Picture 7" descr="\\eschdata\emmawa$\pngfuel.com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07" y="5359336"/>
            <a:ext cx="1581673" cy="15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371443" y="2119746"/>
            <a:ext cx="2304256" cy="1298047"/>
          </a:xfrm>
          <a:prstGeom prst="cloudCallout">
            <a:avLst>
              <a:gd name="adj1" fmla="val -51040"/>
              <a:gd name="adj2" fmla="val 79323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20" y="2418724"/>
            <a:ext cx="1353503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8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691f71b9-b64f-4844-8bf8-0e85b55a74e6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9DA195FB2BD4795D003DD19D66415" ma:contentTypeVersion="2" ma:contentTypeDescription="Create a new document." ma:contentTypeScope="" ma:versionID="edaf31ad3fa637f567c53d4a54b721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06f4e6b77dae5f06e92fde8dc862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D9D86B-71E5-4B2A-ADA2-EBE75C7DAB2D}">
  <ds:schemaRefs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6B62F7-4328-4054-950D-ED9A3C055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84909D-2A9B-4CE7-995A-824EE81235E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CACC8ADA-0794-4150-B8F3-6F903FC345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2217</TotalTime>
  <Words>528</Words>
  <Application>Microsoft Office PowerPoint</Application>
  <PresentationFormat>Widescreen</PresentationFormat>
  <Paragraphs>58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Emma  Waring</cp:lastModifiedBy>
  <cp:revision>15</cp:revision>
  <dcterms:created xsi:type="dcterms:W3CDTF">2020-03-30T12:59:08Z</dcterms:created>
  <dcterms:modified xsi:type="dcterms:W3CDTF">2020-06-22T14:40:16Z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0x010100E739DA195FB2BD4795D003DD19D66415</vt:lpwstr>
  </property>
</Properties>
</file>