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5"/>
    <p:sldMasterId id="2147483652" r:id="rId6"/>
    <p:sldMasterId id="2147483658" r:id="rId7"/>
  </p:sldMasterIdLst>
  <p:notesMasterIdLst>
    <p:notesMasterId r:id="rId30"/>
  </p:notesMasterIdLst>
  <p:handoutMasterIdLst>
    <p:handoutMasterId r:id="rId31"/>
  </p:handoutMasterIdLst>
  <p:sldIdLst>
    <p:sldId id="271" r:id="rId8"/>
    <p:sldId id="280" r:id="rId9"/>
    <p:sldId id="273" r:id="rId10"/>
    <p:sldId id="279" r:id="rId11"/>
    <p:sldId id="304" r:id="rId12"/>
    <p:sldId id="282" r:id="rId13"/>
    <p:sldId id="305" r:id="rId14"/>
    <p:sldId id="289" r:id="rId15"/>
    <p:sldId id="306" r:id="rId16"/>
    <p:sldId id="287" r:id="rId17"/>
    <p:sldId id="307" r:id="rId18"/>
    <p:sldId id="297" r:id="rId19"/>
    <p:sldId id="308" r:id="rId20"/>
    <p:sldId id="315" r:id="rId21"/>
    <p:sldId id="310" r:id="rId22"/>
    <p:sldId id="316" r:id="rId23"/>
    <p:sldId id="312" r:id="rId24"/>
    <p:sldId id="313" r:id="rId25"/>
    <p:sldId id="314" r:id="rId26"/>
    <p:sldId id="277" r:id="rId27"/>
    <p:sldId id="301" r:id="rId28"/>
    <p:sldId id="278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4F00"/>
    <a:srgbClr val="E9B562"/>
    <a:srgbClr val="F7B01E"/>
    <a:srgbClr val="EE6E50"/>
    <a:srgbClr val="006CB2"/>
    <a:srgbClr val="535E91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748" autoAdjust="0"/>
    <p:restoredTop sz="97638"/>
  </p:normalViewPr>
  <p:slideViewPr>
    <p:cSldViewPr snapToGrid="0" snapToObjects="1">
      <p:cViewPr varScale="1">
        <p:scale>
          <a:sx n="60" d="100"/>
          <a:sy n="60" d="100"/>
        </p:scale>
        <p:origin x="924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118" d="100"/>
          <a:sy n="118" d="100"/>
        </p:scale>
        <p:origin x="4520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handoutMaster" Target="handoutMasters/handoutMaster1.xml"/><Relationship Id="rId4" Type="http://schemas.openxmlformats.org/officeDocument/2006/relationships/customXml" Target="../customXml/item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37A571-4E21-3241-B04F-CE65251E00A9}" type="datetimeFigureOut">
              <a:rPr lang="en-US" smtClean="0"/>
              <a:t>5/21/2020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1E7F03-AD05-154B-924B-25C63A382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8413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B5EC08-9F16-43F4-B9CB-64641636630E}" type="datetimeFigureOut">
              <a:rPr lang="en-GB" smtClean="0"/>
              <a:t>21/05/2020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174EC-D9C5-4B7E-88D2-93955DF9B9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12888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We hope these are useful to extend learning around this activity. Feel free to use these, or make a copy and edit as you wish.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E174EC-D9C5-4B7E-88D2-93955DF9B94C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93797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E174EC-D9C5-4B7E-88D2-93955DF9B94C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0675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g"/><Relationship Id="rId4" Type="http://schemas.openxmlformats.org/officeDocument/2006/relationships/image" Target="../media/image3.tiff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g"/><Relationship Id="rId4" Type="http://schemas.openxmlformats.org/officeDocument/2006/relationships/image" Target="../media/image3.tiff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_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5597912"/>
          </a:xfrm>
          <a:prstGeom prst="rect">
            <a:avLst/>
          </a:prstGeom>
        </p:spPr>
      </p:pic>
      <p:sp>
        <p:nvSpPr>
          <p:cNvPr id="19" name="Text Placeholder 19">
            <a:extLst>
              <a:ext uri="{FF2B5EF4-FFF2-40B4-BE49-F238E27FC236}">
                <a16:creationId xmlns:a16="http://schemas.microsoft.com/office/drawing/2014/main" id="{F167411D-CA14-CC4F-83C2-BF0F3CA576F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4540" y="1278269"/>
            <a:ext cx="6218023" cy="93670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baseline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Resource title here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A96B35DA-0565-924F-AD5D-5CCE9933633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9415" y="2291765"/>
            <a:ext cx="6218023" cy="42583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0" i="0" baseline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Resource subtitle here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98FBBC6E-3130-444A-AF01-62BF6AD8DEE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6140" y="2808285"/>
            <a:ext cx="6218023" cy="42583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Name here, title here, date xx/xx/</a:t>
            </a:r>
            <a:r>
              <a:rPr lang="en-US" dirty="0" err="1"/>
              <a:t>xxxx</a:t>
            </a:r>
            <a:endParaRPr lang="en-US" dirty="0"/>
          </a:p>
        </p:txBody>
      </p:sp>
      <p:sp>
        <p:nvSpPr>
          <p:cNvPr id="11" name="Triangle 10"/>
          <p:cNvSpPr/>
          <p:nvPr userDrawn="1"/>
        </p:nvSpPr>
        <p:spPr>
          <a:xfrm rot="1903305">
            <a:off x="10197920" y="504818"/>
            <a:ext cx="1543003" cy="1330175"/>
          </a:xfrm>
          <a:prstGeom prst="triangle">
            <a:avLst/>
          </a:prstGeom>
          <a:solidFill>
            <a:srgbClr val="535E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 userDrawn="1"/>
        </p:nvSpPr>
        <p:spPr>
          <a:xfrm>
            <a:off x="9823645" y="2527961"/>
            <a:ext cx="1638324" cy="1638324"/>
          </a:xfrm>
          <a:prstGeom prst="ellipse">
            <a:avLst/>
          </a:prstGeom>
          <a:solidFill>
            <a:srgbClr val="E9B5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 userDrawn="1"/>
        </p:nvSpPr>
        <p:spPr>
          <a:xfrm>
            <a:off x="9559406" y="2369039"/>
            <a:ext cx="1799495" cy="1724974"/>
          </a:xfrm>
          <a:prstGeom prst="ellipse">
            <a:avLst/>
          </a:prstGeom>
          <a:noFill/>
          <a:ln w="15875">
            <a:solidFill>
              <a:srgbClr val="E9B5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riangle 23"/>
          <p:cNvSpPr/>
          <p:nvPr userDrawn="1"/>
        </p:nvSpPr>
        <p:spPr>
          <a:xfrm rot="2428000">
            <a:off x="10317875" y="300133"/>
            <a:ext cx="1567224" cy="1351055"/>
          </a:xfrm>
          <a:prstGeom prst="triangle">
            <a:avLst/>
          </a:prstGeom>
          <a:noFill/>
          <a:ln w="15875">
            <a:solidFill>
              <a:srgbClr val="535E9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189250" y="3475217"/>
            <a:ext cx="8869454" cy="212269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245087" y="1463864"/>
            <a:ext cx="1535980" cy="151865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240" y="5994842"/>
            <a:ext cx="1128729" cy="457352"/>
          </a:xfrm>
          <a:prstGeom prst="rect">
            <a:avLst/>
          </a:prstGeom>
        </p:spPr>
      </p:pic>
      <p:sp>
        <p:nvSpPr>
          <p:cNvPr id="16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7018541" y="5927012"/>
            <a:ext cx="1377221" cy="619950"/>
          </a:xfrm>
          <a:prstGeom prst="rect">
            <a:avLst/>
          </a:prstGeom>
        </p:spPr>
        <p:txBody>
          <a:bodyPr/>
          <a:lstStyle>
            <a:lvl1pPr>
              <a:defRPr sz="10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here to add partner logo</a:t>
            </a:r>
          </a:p>
        </p:txBody>
      </p:sp>
      <p:cxnSp>
        <p:nvCxnSpPr>
          <p:cNvPr id="23" name="Straight Connector 22"/>
          <p:cNvCxnSpPr/>
          <p:nvPr userDrawn="1"/>
        </p:nvCxnSpPr>
        <p:spPr>
          <a:xfrm flipH="1">
            <a:off x="8531784" y="5927012"/>
            <a:ext cx="1" cy="6199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 userDrawn="1"/>
        </p:nvCxnSpPr>
        <p:spPr>
          <a:xfrm flipH="1">
            <a:off x="10194883" y="5927012"/>
            <a:ext cx="1" cy="6199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8679306" y="5927012"/>
            <a:ext cx="1377221" cy="619950"/>
          </a:xfrm>
          <a:prstGeom prst="rect">
            <a:avLst/>
          </a:prstGeom>
        </p:spPr>
        <p:txBody>
          <a:bodyPr/>
          <a:lstStyle>
            <a:lvl1pPr>
              <a:defRPr sz="10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here to add toolkit logo</a:t>
            </a:r>
          </a:p>
        </p:txBody>
      </p:sp>
    </p:spTree>
    <p:extLst>
      <p:ext uri="{BB962C8B-B14F-4D97-AF65-F5344CB8AC3E}">
        <p14:creationId xmlns:p14="http://schemas.microsoft.com/office/powerpoint/2010/main" val="11002545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_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1"/>
            <a:ext cx="12192000" cy="5495746"/>
          </a:xfrm>
          <a:prstGeom prst="rect">
            <a:avLst/>
          </a:prstGeom>
          <a:solidFill>
            <a:srgbClr val="E9B562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 userDrawn="1"/>
        </p:nvSpPr>
        <p:spPr>
          <a:xfrm>
            <a:off x="7542070" y="2253007"/>
            <a:ext cx="3995525" cy="3830062"/>
          </a:xfrm>
          <a:prstGeom prst="ellipse">
            <a:avLst/>
          </a:prstGeom>
          <a:noFill/>
          <a:ln w="15875">
            <a:solidFill>
              <a:srgbClr val="E9B5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 userDrawn="1"/>
        </p:nvSpPr>
        <p:spPr>
          <a:xfrm>
            <a:off x="4142996" y="197962"/>
            <a:ext cx="3399074" cy="3258311"/>
          </a:xfrm>
          <a:prstGeom prst="ellipse">
            <a:avLst/>
          </a:prstGeom>
          <a:noFill/>
          <a:ln w="15875">
            <a:solidFill>
              <a:srgbClr val="E9B5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 userDrawn="1"/>
        </p:nvSpPr>
        <p:spPr>
          <a:xfrm>
            <a:off x="0" y="5495747"/>
            <a:ext cx="12192000" cy="13622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19">
            <a:extLst>
              <a:ext uri="{FF2B5EF4-FFF2-40B4-BE49-F238E27FC236}">
                <a16:creationId xmlns:a16="http://schemas.microsoft.com/office/drawing/2014/main" id="{7BF25754-63FB-2A4B-8032-A9D7551D65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3750" y="2870267"/>
            <a:ext cx="6218023" cy="79557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Divider slide title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9C71F3-9B0C-F54C-B6B8-D8E6D956A0E4}"/>
              </a:ext>
            </a:extLst>
          </p:cNvPr>
          <p:cNvSpPr txBox="1"/>
          <p:nvPr userDrawn="1"/>
        </p:nvSpPr>
        <p:spPr>
          <a:xfrm>
            <a:off x="12835467" y="-812800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240" y="5994842"/>
            <a:ext cx="1128729" cy="457352"/>
          </a:xfrm>
          <a:prstGeom prst="rect">
            <a:avLst/>
          </a:prstGeom>
        </p:spPr>
      </p:pic>
      <p:sp>
        <p:nvSpPr>
          <p:cNvPr id="7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7018541" y="5927012"/>
            <a:ext cx="1377221" cy="619950"/>
          </a:xfrm>
          <a:prstGeom prst="rect">
            <a:avLst/>
          </a:prstGeom>
        </p:spPr>
        <p:txBody>
          <a:bodyPr/>
          <a:lstStyle>
            <a:lvl1pPr>
              <a:defRPr sz="10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here to add partner logo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 flipH="1">
            <a:off x="8531784" y="5927012"/>
            <a:ext cx="1" cy="6199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 flipH="1">
            <a:off x="10194883" y="5927012"/>
            <a:ext cx="1" cy="6199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8679306" y="5927012"/>
            <a:ext cx="1377221" cy="619950"/>
          </a:xfrm>
          <a:prstGeom prst="rect">
            <a:avLst/>
          </a:prstGeom>
        </p:spPr>
        <p:txBody>
          <a:bodyPr/>
          <a:lstStyle>
            <a:lvl1pPr>
              <a:defRPr sz="10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here to add toolkit logo</a:t>
            </a:r>
          </a:p>
        </p:txBody>
      </p:sp>
    </p:spTree>
    <p:extLst>
      <p:ext uri="{BB962C8B-B14F-4D97-AF65-F5344CB8AC3E}">
        <p14:creationId xmlns:p14="http://schemas.microsoft.com/office/powerpoint/2010/main" val="20640669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56"/>
            <a:ext cx="12192000" cy="5498402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0" y="5495747"/>
            <a:ext cx="12192000" cy="13622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19">
            <a:extLst>
              <a:ext uri="{FF2B5EF4-FFF2-40B4-BE49-F238E27FC236}">
                <a16:creationId xmlns:a16="http://schemas.microsoft.com/office/drawing/2014/main" id="{7BF25754-63FB-2A4B-8032-A9D7551D65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3750" y="2870267"/>
            <a:ext cx="6218023" cy="79557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Divider slide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C9C71F3-9B0C-F54C-B6B8-D8E6D956A0E4}"/>
              </a:ext>
            </a:extLst>
          </p:cNvPr>
          <p:cNvSpPr txBox="1"/>
          <p:nvPr userDrawn="1"/>
        </p:nvSpPr>
        <p:spPr>
          <a:xfrm>
            <a:off x="12835467" y="-812800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240" y="5994842"/>
            <a:ext cx="1128729" cy="457352"/>
          </a:xfrm>
          <a:prstGeom prst="rect">
            <a:avLst/>
          </a:prstGeom>
        </p:spPr>
      </p:pic>
      <p:sp>
        <p:nvSpPr>
          <p:cNvPr id="10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7018541" y="5927012"/>
            <a:ext cx="1377221" cy="619950"/>
          </a:xfrm>
          <a:prstGeom prst="rect">
            <a:avLst/>
          </a:prstGeom>
        </p:spPr>
        <p:txBody>
          <a:bodyPr/>
          <a:lstStyle>
            <a:lvl1pPr>
              <a:defRPr sz="10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here to add partner logo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 flipH="1">
            <a:off x="8531784" y="5927012"/>
            <a:ext cx="1" cy="6199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 flipH="1">
            <a:off x="10194883" y="5927012"/>
            <a:ext cx="1" cy="6199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8679306" y="5927012"/>
            <a:ext cx="1377221" cy="619950"/>
          </a:xfrm>
          <a:prstGeom prst="rect">
            <a:avLst/>
          </a:prstGeom>
        </p:spPr>
        <p:txBody>
          <a:bodyPr/>
          <a:lstStyle>
            <a:lvl1pPr>
              <a:defRPr sz="10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here to add toolkit logo</a:t>
            </a:r>
          </a:p>
        </p:txBody>
      </p:sp>
    </p:spTree>
    <p:extLst>
      <p:ext uri="{BB962C8B-B14F-4D97-AF65-F5344CB8AC3E}">
        <p14:creationId xmlns:p14="http://schemas.microsoft.com/office/powerpoint/2010/main" val="6660537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" y="-2656"/>
            <a:ext cx="12190730" cy="5498403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0" y="5495747"/>
            <a:ext cx="12192000" cy="13622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19">
            <a:extLst>
              <a:ext uri="{FF2B5EF4-FFF2-40B4-BE49-F238E27FC236}">
                <a16:creationId xmlns:a16="http://schemas.microsoft.com/office/drawing/2014/main" id="{7BF25754-63FB-2A4B-8032-A9D7551D65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3750" y="2870267"/>
            <a:ext cx="6218023" cy="79557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Divider slide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C9C71F3-9B0C-F54C-B6B8-D8E6D956A0E4}"/>
              </a:ext>
            </a:extLst>
          </p:cNvPr>
          <p:cNvSpPr txBox="1"/>
          <p:nvPr userDrawn="1"/>
        </p:nvSpPr>
        <p:spPr>
          <a:xfrm>
            <a:off x="12835467" y="-812800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240" y="5994842"/>
            <a:ext cx="1128729" cy="457352"/>
          </a:xfrm>
          <a:prstGeom prst="rect">
            <a:avLst/>
          </a:prstGeom>
        </p:spPr>
      </p:pic>
      <p:sp>
        <p:nvSpPr>
          <p:cNvPr id="10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7018541" y="5927012"/>
            <a:ext cx="1377221" cy="619950"/>
          </a:xfrm>
          <a:prstGeom prst="rect">
            <a:avLst/>
          </a:prstGeom>
        </p:spPr>
        <p:txBody>
          <a:bodyPr/>
          <a:lstStyle>
            <a:lvl1pPr>
              <a:defRPr sz="10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here to add partner logo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 flipH="1">
            <a:off x="8531784" y="5927012"/>
            <a:ext cx="1" cy="6199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 flipH="1">
            <a:off x="10194883" y="5927012"/>
            <a:ext cx="1" cy="6199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8679306" y="5927012"/>
            <a:ext cx="1377221" cy="619950"/>
          </a:xfrm>
          <a:prstGeom prst="rect">
            <a:avLst/>
          </a:prstGeom>
        </p:spPr>
        <p:txBody>
          <a:bodyPr/>
          <a:lstStyle>
            <a:lvl1pPr>
              <a:defRPr sz="10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here to add toolkit logo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1999" cy="5494887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0" y="5495747"/>
            <a:ext cx="12192000" cy="13622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19">
            <a:extLst>
              <a:ext uri="{FF2B5EF4-FFF2-40B4-BE49-F238E27FC236}">
                <a16:creationId xmlns:a16="http://schemas.microsoft.com/office/drawing/2014/main" id="{7BF25754-63FB-2A4B-8032-A9D7551D65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3750" y="2870267"/>
            <a:ext cx="6218023" cy="79557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Divider slide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C9C71F3-9B0C-F54C-B6B8-D8E6D956A0E4}"/>
              </a:ext>
            </a:extLst>
          </p:cNvPr>
          <p:cNvSpPr txBox="1"/>
          <p:nvPr userDrawn="1"/>
        </p:nvSpPr>
        <p:spPr>
          <a:xfrm>
            <a:off x="12835467" y="-812800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240" y="5994842"/>
            <a:ext cx="1128729" cy="457352"/>
          </a:xfrm>
          <a:prstGeom prst="rect">
            <a:avLst/>
          </a:prstGeom>
        </p:spPr>
      </p:pic>
      <p:sp>
        <p:nvSpPr>
          <p:cNvPr id="10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7018541" y="5927012"/>
            <a:ext cx="1377221" cy="619950"/>
          </a:xfrm>
          <a:prstGeom prst="rect">
            <a:avLst/>
          </a:prstGeom>
        </p:spPr>
        <p:txBody>
          <a:bodyPr/>
          <a:lstStyle>
            <a:lvl1pPr>
              <a:defRPr sz="10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here to add partner logo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 flipH="1">
            <a:off x="8531784" y="5927012"/>
            <a:ext cx="1" cy="6199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 flipH="1">
            <a:off x="10194883" y="5927012"/>
            <a:ext cx="1" cy="6199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8679306" y="5927012"/>
            <a:ext cx="1377221" cy="619950"/>
          </a:xfrm>
          <a:prstGeom prst="rect">
            <a:avLst/>
          </a:prstGeom>
        </p:spPr>
        <p:txBody>
          <a:bodyPr/>
          <a:lstStyle>
            <a:lvl1pPr>
              <a:defRPr sz="10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here to add toolkit logo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937"/>
            <a:ext cx="12198822" cy="5496684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0" y="5495747"/>
            <a:ext cx="12192000" cy="13622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19">
            <a:extLst>
              <a:ext uri="{FF2B5EF4-FFF2-40B4-BE49-F238E27FC236}">
                <a16:creationId xmlns:a16="http://schemas.microsoft.com/office/drawing/2014/main" id="{7BF25754-63FB-2A4B-8032-A9D7551D65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3750" y="2870267"/>
            <a:ext cx="6218023" cy="79557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Divider slide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C9C71F3-9B0C-F54C-B6B8-D8E6D956A0E4}"/>
              </a:ext>
            </a:extLst>
          </p:cNvPr>
          <p:cNvSpPr txBox="1"/>
          <p:nvPr userDrawn="1"/>
        </p:nvSpPr>
        <p:spPr>
          <a:xfrm>
            <a:off x="12835467" y="-812800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240" y="5994842"/>
            <a:ext cx="1128729" cy="457352"/>
          </a:xfrm>
          <a:prstGeom prst="rect">
            <a:avLst/>
          </a:prstGeom>
        </p:spPr>
      </p:pic>
      <p:sp>
        <p:nvSpPr>
          <p:cNvPr id="10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7018541" y="5927012"/>
            <a:ext cx="1377221" cy="619950"/>
          </a:xfrm>
          <a:prstGeom prst="rect">
            <a:avLst/>
          </a:prstGeom>
        </p:spPr>
        <p:txBody>
          <a:bodyPr/>
          <a:lstStyle>
            <a:lvl1pPr>
              <a:defRPr sz="10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here to add partner logo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 flipH="1">
            <a:off x="8531784" y="5927012"/>
            <a:ext cx="1" cy="6199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 flipH="1">
            <a:off x="10194883" y="5927012"/>
            <a:ext cx="1" cy="6199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8679306" y="5927012"/>
            <a:ext cx="1377221" cy="619950"/>
          </a:xfrm>
          <a:prstGeom prst="rect">
            <a:avLst/>
          </a:prstGeom>
        </p:spPr>
        <p:txBody>
          <a:bodyPr/>
          <a:lstStyle>
            <a:lvl1pPr>
              <a:defRPr sz="10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here to add toolkit logo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0AD711-D4C0-488F-8D65-9EB8D1C9AF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32029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138DDD-C015-4969-AA91-B33FC752B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58429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p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5571460"/>
          </a:xfrm>
          <a:prstGeom prst="rect">
            <a:avLst/>
          </a:prstGeom>
        </p:spPr>
      </p:pic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F254E705-B325-6744-8239-09ED355D539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3750" y="2314775"/>
            <a:ext cx="6218023" cy="79557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Thank you</a:t>
            </a:r>
          </a:p>
        </p:txBody>
      </p:sp>
      <p:sp>
        <p:nvSpPr>
          <p:cNvPr id="23" name="Text Placeholder 19">
            <a:extLst>
              <a:ext uri="{FF2B5EF4-FFF2-40B4-BE49-F238E27FC236}">
                <a16:creationId xmlns:a16="http://schemas.microsoft.com/office/drawing/2014/main" id="{7B93BFA5-DD19-4045-B054-74BB17EE46F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3518" y="3258035"/>
            <a:ext cx="6218023" cy="135849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Contact: Name here, title here </a:t>
            </a:r>
            <a:br>
              <a:rPr lang="en-US" dirty="0"/>
            </a:br>
            <a:r>
              <a:rPr lang="en-US" dirty="0"/>
              <a:t>Email: </a:t>
            </a:r>
            <a:r>
              <a:rPr lang="en-US" dirty="0" err="1"/>
              <a:t>name@email.org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Phone: </a:t>
            </a:r>
            <a:r>
              <a:rPr lang="en-US" dirty="0" err="1"/>
              <a:t>xxxxx</a:t>
            </a:r>
            <a:r>
              <a:rPr lang="en-US" dirty="0"/>
              <a:t>-xxx-xxx</a:t>
            </a:r>
            <a:br>
              <a:rPr lang="en-US" dirty="0"/>
            </a:br>
            <a:r>
              <a:rPr lang="en-US" dirty="0" err="1"/>
              <a:t>www.url.org</a:t>
            </a:r>
            <a:endParaRPr lang="en-US" dirty="0"/>
          </a:p>
        </p:txBody>
      </p:sp>
      <p:sp>
        <p:nvSpPr>
          <p:cNvPr id="13" name="Triangle 12"/>
          <p:cNvSpPr/>
          <p:nvPr userDrawn="1"/>
        </p:nvSpPr>
        <p:spPr>
          <a:xfrm rot="2634693">
            <a:off x="10140381" y="3249559"/>
            <a:ext cx="1812216" cy="1562255"/>
          </a:xfrm>
          <a:prstGeom prst="triangle">
            <a:avLst/>
          </a:prstGeom>
          <a:solidFill>
            <a:srgbClr val="535E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riangle 13"/>
          <p:cNvSpPr/>
          <p:nvPr userDrawn="1"/>
        </p:nvSpPr>
        <p:spPr>
          <a:xfrm rot="3159388">
            <a:off x="10253226" y="3016058"/>
            <a:ext cx="1840663" cy="1586778"/>
          </a:xfrm>
          <a:prstGeom prst="triangle">
            <a:avLst/>
          </a:prstGeom>
          <a:noFill/>
          <a:ln w="15875">
            <a:solidFill>
              <a:srgbClr val="535E9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712522">
            <a:off x="8815956" y="1977377"/>
            <a:ext cx="1666808" cy="104325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82865" y="364362"/>
            <a:ext cx="1535980" cy="151865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240" y="5994842"/>
            <a:ext cx="1128729" cy="457352"/>
          </a:xfrm>
          <a:prstGeom prst="rect">
            <a:avLst/>
          </a:prstGeom>
        </p:spPr>
      </p:pic>
      <p:sp>
        <p:nvSpPr>
          <p:cNvPr id="12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7018541" y="5927012"/>
            <a:ext cx="1377221" cy="619950"/>
          </a:xfrm>
          <a:prstGeom prst="rect">
            <a:avLst/>
          </a:prstGeom>
        </p:spPr>
        <p:txBody>
          <a:bodyPr/>
          <a:lstStyle>
            <a:lvl1pPr>
              <a:defRPr sz="10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here to add partner logo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 flipH="1">
            <a:off x="8531784" y="5927012"/>
            <a:ext cx="1" cy="6199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 userDrawn="1"/>
        </p:nvCxnSpPr>
        <p:spPr>
          <a:xfrm flipH="1">
            <a:off x="10194883" y="5927012"/>
            <a:ext cx="1" cy="6199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8679306" y="5927012"/>
            <a:ext cx="1377221" cy="619950"/>
          </a:xfrm>
          <a:prstGeom prst="rect">
            <a:avLst/>
          </a:prstGeom>
        </p:spPr>
        <p:txBody>
          <a:bodyPr/>
          <a:lstStyle>
            <a:lvl1pPr>
              <a:defRPr sz="10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here to add toolkit logo</a:t>
            </a:r>
          </a:p>
        </p:txBody>
      </p:sp>
    </p:spTree>
    <p:extLst>
      <p:ext uri="{BB962C8B-B14F-4D97-AF65-F5344CB8AC3E}">
        <p14:creationId xmlns:p14="http://schemas.microsoft.com/office/powerpoint/2010/main" val="4299094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C05D8E2A-2CA3-C246-871B-8A8E1366F39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88773" y="452667"/>
            <a:ext cx="7315200" cy="36933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Slide title here</a:t>
            </a:r>
          </a:p>
        </p:txBody>
      </p:sp>
      <p:sp>
        <p:nvSpPr>
          <p:cNvPr id="20" name="Text Placeholder 13">
            <a:extLst>
              <a:ext uri="{FF2B5EF4-FFF2-40B4-BE49-F238E27FC236}">
                <a16:creationId xmlns:a16="http://schemas.microsoft.com/office/drawing/2014/main" id="{351A4EB2-E2A2-C044-8720-6E744693478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73654" y="1594028"/>
            <a:ext cx="7315200" cy="46173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6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Header here</a:t>
            </a:r>
          </a:p>
        </p:txBody>
      </p:sp>
      <p:sp>
        <p:nvSpPr>
          <p:cNvPr id="22" name="Text Placeholder 13">
            <a:extLst>
              <a:ext uri="{FF2B5EF4-FFF2-40B4-BE49-F238E27FC236}">
                <a16:creationId xmlns:a16="http://schemas.microsoft.com/office/drawing/2014/main" id="{7C0B24A1-4892-C648-BC83-52AEA30104E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73653" y="2430021"/>
            <a:ext cx="9241947" cy="300005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26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2000" b="0" i="0" smtClean="0"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Text here: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Duis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r>
              <a:rPr lang="en-US" dirty="0"/>
              <a:t> non </a:t>
            </a:r>
            <a:r>
              <a:rPr lang="en-US" dirty="0" err="1"/>
              <a:t>proident</a:t>
            </a:r>
            <a:r>
              <a:rPr lang="en-US" dirty="0"/>
              <a:t>, </a:t>
            </a:r>
            <a:r>
              <a:rPr lang="en-US" dirty="0" err="1"/>
              <a:t>sunt</a:t>
            </a:r>
            <a:r>
              <a:rPr lang="en-US" dirty="0"/>
              <a:t> in culpa qui </a:t>
            </a:r>
            <a:r>
              <a:rPr lang="en-US" dirty="0" err="1"/>
              <a:t>officia</a:t>
            </a:r>
            <a:r>
              <a:rPr lang="en-US" dirty="0"/>
              <a:t> </a:t>
            </a:r>
            <a:r>
              <a:rPr lang="en-US" dirty="0" err="1"/>
              <a:t>deserunt</a:t>
            </a:r>
            <a:r>
              <a:rPr lang="en-US" dirty="0"/>
              <a:t> </a:t>
            </a:r>
            <a:r>
              <a:rPr lang="en-US" dirty="0" err="1"/>
              <a:t>mollit</a:t>
            </a:r>
            <a:r>
              <a:rPr lang="en-US" dirty="0"/>
              <a:t> </a:t>
            </a:r>
            <a:r>
              <a:rPr lang="en-US" dirty="0" err="1"/>
              <a:t>anim</a:t>
            </a:r>
            <a:r>
              <a:rPr lang="en-US" dirty="0"/>
              <a:t> id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laborum</a:t>
            </a:r>
            <a:r>
              <a:rPr lang="en-US" dirty="0"/>
              <a:t>.</a:t>
            </a:r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1273653" y="2215299"/>
            <a:ext cx="9158140" cy="0"/>
          </a:xfrm>
          <a:prstGeom prst="line">
            <a:avLst/>
          </a:prstGeom>
          <a:ln w="44450">
            <a:solidFill>
              <a:srgbClr val="EE6E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240" y="5994842"/>
            <a:ext cx="1128729" cy="457352"/>
          </a:xfrm>
          <a:prstGeom prst="rect">
            <a:avLst/>
          </a:prstGeom>
        </p:spPr>
      </p:pic>
      <p:sp>
        <p:nvSpPr>
          <p:cNvPr id="11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7018541" y="5927012"/>
            <a:ext cx="1377221" cy="619950"/>
          </a:xfrm>
          <a:prstGeom prst="rect">
            <a:avLst/>
          </a:prstGeom>
        </p:spPr>
        <p:txBody>
          <a:bodyPr/>
          <a:lstStyle>
            <a:lvl1pPr>
              <a:defRPr sz="10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here to add partner logo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 flipH="1">
            <a:off x="8531784" y="5927012"/>
            <a:ext cx="1" cy="6199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 userDrawn="1"/>
        </p:nvCxnSpPr>
        <p:spPr>
          <a:xfrm flipH="1">
            <a:off x="10194883" y="5927012"/>
            <a:ext cx="1" cy="6199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8679306" y="5927012"/>
            <a:ext cx="1377221" cy="619950"/>
          </a:xfrm>
          <a:prstGeom prst="rect">
            <a:avLst/>
          </a:prstGeom>
        </p:spPr>
        <p:txBody>
          <a:bodyPr/>
          <a:lstStyle>
            <a:lvl1pPr>
              <a:defRPr sz="10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here to add toolkit logo</a:t>
            </a:r>
          </a:p>
        </p:txBody>
      </p:sp>
    </p:spTree>
    <p:extLst>
      <p:ext uri="{BB962C8B-B14F-4D97-AF65-F5344CB8AC3E}">
        <p14:creationId xmlns:p14="http://schemas.microsoft.com/office/powerpoint/2010/main" val="23034440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C05D8E2A-2CA3-C246-871B-8A8E1366F39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88773" y="452667"/>
            <a:ext cx="7315200" cy="36933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Slide title here</a:t>
            </a:r>
          </a:p>
        </p:txBody>
      </p:sp>
      <p:sp>
        <p:nvSpPr>
          <p:cNvPr id="20" name="Text Placeholder 13">
            <a:extLst>
              <a:ext uri="{FF2B5EF4-FFF2-40B4-BE49-F238E27FC236}">
                <a16:creationId xmlns:a16="http://schemas.microsoft.com/office/drawing/2014/main" id="{351A4EB2-E2A2-C044-8720-6E744693478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73654" y="1594028"/>
            <a:ext cx="4286886" cy="46173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6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Header here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28A65B5-1BDC-D946-B92C-F2E507C79E6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05513" y="1593850"/>
            <a:ext cx="5165725" cy="384565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9CF096C2-DA5C-CD41-8B8A-98B562B7611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73653" y="2439448"/>
            <a:ext cx="4286887" cy="300005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26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2000" b="0" i="0" smtClean="0"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Text here: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Duis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endParaRPr lang="en-US" dirty="0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1273653" y="2215299"/>
            <a:ext cx="4286887" cy="0"/>
          </a:xfrm>
          <a:prstGeom prst="line">
            <a:avLst/>
          </a:prstGeom>
          <a:ln w="44450">
            <a:solidFill>
              <a:srgbClr val="E9B5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240" y="5994842"/>
            <a:ext cx="1128729" cy="457352"/>
          </a:xfrm>
          <a:prstGeom prst="rect">
            <a:avLst/>
          </a:prstGeom>
        </p:spPr>
      </p:pic>
      <p:sp>
        <p:nvSpPr>
          <p:cNvPr id="11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7018541" y="5927012"/>
            <a:ext cx="1377221" cy="619950"/>
          </a:xfrm>
          <a:prstGeom prst="rect">
            <a:avLst/>
          </a:prstGeom>
        </p:spPr>
        <p:txBody>
          <a:bodyPr/>
          <a:lstStyle>
            <a:lvl1pPr>
              <a:defRPr sz="10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here to add partner logo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 flipH="1">
            <a:off x="8531784" y="5927012"/>
            <a:ext cx="1" cy="6199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 userDrawn="1"/>
        </p:nvCxnSpPr>
        <p:spPr>
          <a:xfrm flipH="1">
            <a:off x="10194883" y="5927012"/>
            <a:ext cx="1" cy="6199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8679306" y="5927012"/>
            <a:ext cx="1377221" cy="619950"/>
          </a:xfrm>
          <a:prstGeom prst="rect">
            <a:avLst/>
          </a:prstGeom>
        </p:spPr>
        <p:txBody>
          <a:bodyPr/>
          <a:lstStyle>
            <a:lvl1pPr>
              <a:defRPr sz="10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here to add toolkit logo</a:t>
            </a:r>
          </a:p>
        </p:txBody>
      </p:sp>
    </p:spTree>
    <p:extLst>
      <p:ext uri="{BB962C8B-B14F-4D97-AF65-F5344CB8AC3E}">
        <p14:creationId xmlns:p14="http://schemas.microsoft.com/office/powerpoint/2010/main" val="6069485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C05D8E2A-2CA3-C246-871B-8A8E1366F39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88773" y="452667"/>
            <a:ext cx="7315200" cy="36933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Slide title here</a:t>
            </a:r>
          </a:p>
        </p:txBody>
      </p:sp>
      <p:sp>
        <p:nvSpPr>
          <p:cNvPr id="20" name="Text Placeholder 13">
            <a:extLst>
              <a:ext uri="{FF2B5EF4-FFF2-40B4-BE49-F238E27FC236}">
                <a16:creationId xmlns:a16="http://schemas.microsoft.com/office/drawing/2014/main" id="{351A4EB2-E2A2-C044-8720-6E744693478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73654" y="1594028"/>
            <a:ext cx="8352260" cy="46173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6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Two column layout header here</a:t>
            </a:r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9CF096C2-DA5C-CD41-8B8A-98B562B7611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73653" y="2458302"/>
            <a:ext cx="4286887" cy="300005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26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2000" b="0" i="0" smtClean="0"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Text here: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Duis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endParaRPr lang="en-US" dirty="0"/>
          </a:p>
        </p:txBody>
      </p:sp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D963AD44-DED3-D247-9C2D-DF79702865B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2458302"/>
            <a:ext cx="4286887" cy="300005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26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2000" b="0" i="0" smtClean="0"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Duis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1273653" y="2215299"/>
            <a:ext cx="9158140" cy="0"/>
          </a:xfrm>
          <a:prstGeom prst="line">
            <a:avLst/>
          </a:prstGeom>
          <a:ln w="44450">
            <a:solidFill>
              <a:srgbClr val="006C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240" y="5994842"/>
            <a:ext cx="1128729" cy="457352"/>
          </a:xfrm>
          <a:prstGeom prst="rect">
            <a:avLst/>
          </a:prstGeom>
        </p:spPr>
      </p:pic>
      <p:sp>
        <p:nvSpPr>
          <p:cNvPr id="12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7018541" y="5927012"/>
            <a:ext cx="1377221" cy="619950"/>
          </a:xfrm>
          <a:prstGeom prst="rect">
            <a:avLst/>
          </a:prstGeom>
        </p:spPr>
        <p:txBody>
          <a:bodyPr/>
          <a:lstStyle>
            <a:lvl1pPr>
              <a:defRPr sz="10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here to add partner logo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 flipH="1">
            <a:off x="8531784" y="5927012"/>
            <a:ext cx="1" cy="6199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 userDrawn="1"/>
        </p:nvCxnSpPr>
        <p:spPr>
          <a:xfrm flipH="1">
            <a:off x="10194883" y="5927012"/>
            <a:ext cx="1" cy="6199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8679306" y="5927012"/>
            <a:ext cx="1377221" cy="619950"/>
          </a:xfrm>
          <a:prstGeom prst="rect">
            <a:avLst/>
          </a:prstGeom>
        </p:spPr>
        <p:txBody>
          <a:bodyPr/>
          <a:lstStyle>
            <a:lvl1pPr>
              <a:defRPr sz="10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here to add toolkit logo</a:t>
            </a:r>
          </a:p>
        </p:txBody>
      </p:sp>
    </p:spTree>
    <p:extLst>
      <p:ext uri="{BB962C8B-B14F-4D97-AF65-F5344CB8AC3E}">
        <p14:creationId xmlns:p14="http://schemas.microsoft.com/office/powerpoint/2010/main" val="17172780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C05D8E2A-2CA3-C246-871B-8A8E1366F39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88773" y="452667"/>
            <a:ext cx="7315200" cy="36933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Slide title here</a:t>
            </a:r>
          </a:p>
        </p:txBody>
      </p:sp>
      <p:sp>
        <p:nvSpPr>
          <p:cNvPr id="20" name="Text Placeholder 13">
            <a:extLst>
              <a:ext uri="{FF2B5EF4-FFF2-40B4-BE49-F238E27FC236}">
                <a16:creationId xmlns:a16="http://schemas.microsoft.com/office/drawing/2014/main" id="{351A4EB2-E2A2-C044-8720-6E744693478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73654" y="1594028"/>
            <a:ext cx="7315200" cy="46173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6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Bullet list title</a:t>
            </a:r>
          </a:p>
        </p:txBody>
      </p:sp>
      <p:sp>
        <p:nvSpPr>
          <p:cNvPr id="22" name="Text Placeholder 13">
            <a:extLst>
              <a:ext uri="{FF2B5EF4-FFF2-40B4-BE49-F238E27FC236}">
                <a16:creationId xmlns:a16="http://schemas.microsoft.com/office/drawing/2014/main" id="{7C0B24A1-4892-C648-BC83-52AEA30104E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73653" y="2374839"/>
            <a:ext cx="9241947" cy="3000057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1" fontAlgn="auto" latinLnBrk="0" hangingPunct="1">
              <a:lnSpc>
                <a:spcPts val="378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GB" b="0" i="0" smtClean="0">
                <a:effectLst/>
              </a:defRPr>
            </a:lvl1pPr>
          </a:lstStyle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Bullet list item 1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Bullet list item 2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Bullet list item 3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Bullet list item 4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1273653" y="2215299"/>
            <a:ext cx="9158140" cy="0"/>
          </a:xfrm>
          <a:prstGeom prst="line">
            <a:avLst/>
          </a:prstGeom>
          <a:ln w="44450">
            <a:solidFill>
              <a:srgbClr val="535E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240" y="5994842"/>
            <a:ext cx="1128729" cy="457352"/>
          </a:xfrm>
          <a:prstGeom prst="rect">
            <a:avLst/>
          </a:prstGeom>
        </p:spPr>
      </p:pic>
      <p:sp>
        <p:nvSpPr>
          <p:cNvPr id="9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7018541" y="5927012"/>
            <a:ext cx="1377221" cy="619950"/>
          </a:xfrm>
          <a:prstGeom prst="rect">
            <a:avLst/>
          </a:prstGeom>
        </p:spPr>
        <p:txBody>
          <a:bodyPr/>
          <a:lstStyle>
            <a:lvl1pPr>
              <a:defRPr sz="10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Click here to add partner logo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 flipH="1">
            <a:off x="8531784" y="5927012"/>
            <a:ext cx="1" cy="6199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 flipH="1">
            <a:off x="10194883" y="5927012"/>
            <a:ext cx="1" cy="6199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8679306" y="5927012"/>
            <a:ext cx="1377221" cy="619950"/>
          </a:xfrm>
          <a:prstGeom prst="rect">
            <a:avLst/>
          </a:prstGeom>
        </p:spPr>
        <p:txBody>
          <a:bodyPr/>
          <a:lstStyle>
            <a:lvl1pPr>
              <a:defRPr sz="10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Click here to add toolkit logo</a:t>
            </a:r>
          </a:p>
        </p:txBody>
      </p:sp>
    </p:spTree>
    <p:extLst>
      <p:ext uri="{BB962C8B-B14F-4D97-AF65-F5344CB8AC3E}">
        <p14:creationId xmlns:p14="http://schemas.microsoft.com/office/powerpoint/2010/main" val="42720511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C05D8E2A-2CA3-C246-871B-8A8E1366F39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88773" y="452667"/>
            <a:ext cx="7315200" cy="36933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Slide title here</a:t>
            </a:r>
          </a:p>
        </p:txBody>
      </p:sp>
      <p:sp>
        <p:nvSpPr>
          <p:cNvPr id="20" name="Text Placeholder 13">
            <a:extLst>
              <a:ext uri="{FF2B5EF4-FFF2-40B4-BE49-F238E27FC236}">
                <a16:creationId xmlns:a16="http://schemas.microsoft.com/office/drawing/2014/main" id="{351A4EB2-E2A2-C044-8720-6E744693478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73654" y="1594028"/>
            <a:ext cx="8352260" cy="46173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6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Two column bullet list title here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D3284D3D-4662-C440-A057-404CA995578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73653" y="2374839"/>
            <a:ext cx="4286887" cy="3000057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1" fontAlgn="auto" latinLnBrk="0" hangingPunct="1">
              <a:lnSpc>
                <a:spcPts val="378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GB" b="0" i="0" smtClean="0">
                <a:effectLst/>
              </a:defRPr>
            </a:lvl1pPr>
          </a:lstStyle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Bullet list item 1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Bullet list item 2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Bullet list item 3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Bullet list item 4</a:t>
            </a:r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26058D6D-2463-C641-B6AD-9A6700ACEA0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05145" y="2374839"/>
            <a:ext cx="4286887" cy="3000057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1" fontAlgn="auto" latinLnBrk="0" hangingPunct="1">
              <a:lnSpc>
                <a:spcPts val="378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GB" b="0" i="0" smtClean="0">
                <a:effectLst/>
              </a:defRPr>
            </a:lvl1pPr>
          </a:lstStyle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Bullet list item 1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Bullet list item 2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Bullet list item 3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Bullet list item 4</a:t>
            </a: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1273653" y="2215299"/>
            <a:ext cx="9158140" cy="0"/>
          </a:xfrm>
          <a:prstGeom prst="line">
            <a:avLst/>
          </a:prstGeom>
          <a:ln w="44450">
            <a:solidFill>
              <a:srgbClr val="E9B5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240" y="5994842"/>
            <a:ext cx="1128729" cy="457352"/>
          </a:xfrm>
          <a:prstGeom prst="rect">
            <a:avLst/>
          </a:prstGeom>
        </p:spPr>
      </p:pic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7018541" y="5927012"/>
            <a:ext cx="1377221" cy="619950"/>
          </a:xfrm>
          <a:prstGeom prst="rect">
            <a:avLst/>
          </a:prstGeom>
        </p:spPr>
        <p:txBody>
          <a:bodyPr/>
          <a:lstStyle>
            <a:lvl1pPr>
              <a:defRPr sz="10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here to add partner logo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 flipH="1">
            <a:off x="8531784" y="5927012"/>
            <a:ext cx="1" cy="6199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 userDrawn="1"/>
        </p:nvCxnSpPr>
        <p:spPr>
          <a:xfrm flipH="1">
            <a:off x="10194883" y="5927012"/>
            <a:ext cx="1" cy="6199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Picture Placeholder 4"/>
          <p:cNvSpPr>
            <a:spLocks noGrp="1"/>
          </p:cNvSpPr>
          <p:nvPr>
            <p:ph type="pic" sz="quarter" idx="17" hasCustomPrompt="1"/>
          </p:nvPr>
        </p:nvSpPr>
        <p:spPr>
          <a:xfrm>
            <a:off x="8679306" y="5927012"/>
            <a:ext cx="1377221" cy="619950"/>
          </a:xfrm>
          <a:prstGeom prst="rect">
            <a:avLst/>
          </a:prstGeom>
        </p:spPr>
        <p:txBody>
          <a:bodyPr/>
          <a:lstStyle>
            <a:lvl1pPr>
              <a:defRPr sz="10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here to add toolkit logo</a:t>
            </a:r>
          </a:p>
        </p:txBody>
      </p:sp>
    </p:spTree>
    <p:extLst>
      <p:ext uri="{BB962C8B-B14F-4D97-AF65-F5344CB8AC3E}">
        <p14:creationId xmlns:p14="http://schemas.microsoft.com/office/powerpoint/2010/main" val="6153904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_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C05D8E2A-2CA3-C246-871B-8A8E1366F39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88773" y="452667"/>
            <a:ext cx="7315200" cy="36933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Slide title here</a:t>
            </a:r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252C462D-37E9-BE47-A5E8-4A522ECB714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61645" y="3152554"/>
            <a:ext cx="3025934" cy="181991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26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2000" b="0" i="0" smtClean="0"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Text here: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9697152-5D01-CD48-8D01-78AB9AFA8324}"/>
              </a:ext>
            </a:extLst>
          </p:cNvPr>
          <p:cNvCxnSpPr/>
          <p:nvPr userDrawn="1"/>
        </p:nvCxnSpPr>
        <p:spPr>
          <a:xfrm>
            <a:off x="1261645" y="2869146"/>
            <a:ext cx="2245643" cy="0"/>
          </a:xfrm>
          <a:prstGeom prst="line">
            <a:avLst/>
          </a:prstGeom>
          <a:ln w="38100">
            <a:solidFill>
              <a:srgbClr val="006C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AD76D4B-5E41-754D-9413-FA53DB384209}"/>
              </a:ext>
            </a:extLst>
          </p:cNvPr>
          <p:cNvCxnSpPr/>
          <p:nvPr userDrawn="1"/>
        </p:nvCxnSpPr>
        <p:spPr>
          <a:xfrm>
            <a:off x="4798658" y="2869146"/>
            <a:ext cx="2245643" cy="0"/>
          </a:xfrm>
          <a:prstGeom prst="line">
            <a:avLst/>
          </a:prstGeom>
          <a:ln w="38100">
            <a:solidFill>
              <a:srgbClr val="EE6E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2404D11-9803-E34B-A984-4AC71D1891D3}"/>
              </a:ext>
            </a:extLst>
          </p:cNvPr>
          <p:cNvCxnSpPr/>
          <p:nvPr userDrawn="1"/>
        </p:nvCxnSpPr>
        <p:spPr>
          <a:xfrm>
            <a:off x="8318472" y="2869146"/>
            <a:ext cx="2245643" cy="0"/>
          </a:xfrm>
          <a:prstGeom prst="line">
            <a:avLst/>
          </a:prstGeom>
          <a:ln w="38100">
            <a:solidFill>
              <a:srgbClr val="F7B0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Placeholder 13">
            <a:extLst>
              <a:ext uri="{FF2B5EF4-FFF2-40B4-BE49-F238E27FC236}">
                <a16:creationId xmlns:a16="http://schemas.microsoft.com/office/drawing/2014/main" id="{5A4DE830-46DB-6F44-A88D-7BE76CB3DCE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1654" y="3152554"/>
            <a:ext cx="3025934" cy="181991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26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2000" b="0" i="0" smtClean="0"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Text here: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</a:t>
            </a:r>
          </a:p>
        </p:txBody>
      </p:sp>
      <p:sp>
        <p:nvSpPr>
          <p:cNvPr id="23" name="Text Placeholder 13">
            <a:extLst>
              <a:ext uri="{FF2B5EF4-FFF2-40B4-BE49-F238E27FC236}">
                <a16:creationId xmlns:a16="http://schemas.microsoft.com/office/drawing/2014/main" id="{537EBB6E-DBF6-6D42-B432-1E7ED10885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00398" y="3152554"/>
            <a:ext cx="3025934" cy="181991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26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2000" b="0" i="0" smtClean="0"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Text here: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240" y="5994842"/>
            <a:ext cx="1128729" cy="457352"/>
          </a:xfrm>
          <a:prstGeom prst="rect">
            <a:avLst/>
          </a:prstGeom>
        </p:spPr>
      </p:pic>
      <p:sp>
        <p:nvSpPr>
          <p:cNvPr id="15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7018541" y="5927012"/>
            <a:ext cx="1377221" cy="619950"/>
          </a:xfrm>
          <a:prstGeom prst="rect">
            <a:avLst/>
          </a:prstGeom>
        </p:spPr>
        <p:txBody>
          <a:bodyPr/>
          <a:lstStyle>
            <a:lvl1pPr>
              <a:defRPr sz="10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here to add partner logo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 flipH="1">
            <a:off x="8531784" y="5927012"/>
            <a:ext cx="1" cy="6199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 flipH="1">
            <a:off x="10194883" y="5927012"/>
            <a:ext cx="1" cy="6199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8679306" y="5927012"/>
            <a:ext cx="1377221" cy="619950"/>
          </a:xfrm>
          <a:prstGeom prst="rect">
            <a:avLst/>
          </a:prstGeom>
        </p:spPr>
        <p:txBody>
          <a:bodyPr/>
          <a:lstStyle>
            <a:lvl1pPr>
              <a:defRPr sz="10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here to add toolkit logo</a:t>
            </a:r>
          </a:p>
        </p:txBody>
      </p:sp>
      <p:sp>
        <p:nvSpPr>
          <p:cNvPr id="21" name="Text Placeholder 13">
            <a:extLst>
              <a:ext uri="{FF2B5EF4-FFF2-40B4-BE49-F238E27FC236}">
                <a16:creationId xmlns:a16="http://schemas.microsoft.com/office/drawing/2014/main" id="{252C462D-37E9-BE47-A5E8-4A522ECB714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261645" y="1937360"/>
            <a:ext cx="2245643" cy="73141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26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2000" b="1" i="0" baseline="0" smtClean="0"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Column title here</a:t>
            </a:r>
          </a:p>
        </p:txBody>
      </p:sp>
      <p:sp>
        <p:nvSpPr>
          <p:cNvPr id="24" name="Text Placeholder 13">
            <a:extLst>
              <a:ext uri="{FF2B5EF4-FFF2-40B4-BE49-F238E27FC236}">
                <a16:creationId xmlns:a16="http://schemas.microsoft.com/office/drawing/2014/main" id="{252C462D-37E9-BE47-A5E8-4A522ECB714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772898" y="1937360"/>
            <a:ext cx="2245643" cy="73141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26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2000" b="1" i="0" baseline="0" smtClean="0"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Column title here</a:t>
            </a:r>
          </a:p>
        </p:txBody>
      </p:sp>
      <p:sp>
        <p:nvSpPr>
          <p:cNvPr id="25" name="Text Placeholder 13">
            <a:extLst>
              <a:ext uri="{FF2B5EF4-FFF2-40B4-BE49-F238E27FC236}">
                <a16:creationId xmlns:a16="http://schemas.microsoft.com/office/drawing/2014/main" id="{252C462D-37E9-BE47-A5E8-4A522ECB714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318471" y="1937360"/>
            <a:ext cx="2245643" cy="73141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26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2000" b="1" i="0" baseline="0" smtClean="0"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Column title here</a:t>
            </a:r>
          </a:p>
        </p:txBody>
      </p:sp>
    </p:spTree>
    <p:extLst>
      <p:ext uri="{BB962C8B-B14F-4D97-AF65-F5344CB8AC3E}">
        <p14:creationId xmlns:p14="http://schemas.microsoft.com/office/powerpoint/2010/main" val="29229368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C05D8E2A-2CA3-C246-871B-8A8E1366F39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88773" y="452667"/>
            <a:ext cx="7315200" cy="36933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Slide title here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240" y="5994842"/>
            <a:ext cx="1128729" cy="457352"/>
          </a:xfrm>
          <a:prstGeom prst="rect">
            <a:avLst/>
          </a:prstGeom>
        </p:spPr>
      </p:pic>
      <p:sp>
        <p:nvSpPr>
          <p:cNvPr id="6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7018541" y="5927012"/>
            <a:ext cx="1377221" cy="619950"/>
          </a:xfrm>
          <a:prstGeom prst="rect">
            <a:avLst/>
          </a:prstGeom>
        </p:spPr>
        <p:txBody>
          <a:bodyPr/>
          <a:lstStyle>
            <a:lvl1pPr>
              <a:defRPr sz="10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here to add partner logo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 flipH="1">
            <a:off x="8531784" y="5927012"/>
            <a:ext cx="1" cy="6199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 flipH="1">
            <a:off x="10194883" y="5927012"/>
            <a:ext cx="1" cy="6199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8679306" y="5927012"/>
            <a:ext cx="1377221" cy="619950"/>
          </a:xfrm>
          <a:prstGeom prst="rect">
            <a:avLst/>
          </a:prstGeom>
        </p:spPr>
        <p:txBody>
          <a:bodyPr/>
          <a:lstStyle>
            <a:lvl1pPr>
              <a:defRPr sz="10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here to add toolkit logo</a:t>
            </a:r>
          </a:p>
        </p:txBody>
      </p:sp>
    </p:spTree>
    <p:extLst>
      <p:ext uri="{BB962C8B-B14F-4D97-AF65-F5344CB8AC3E}">
        <p14:creationId xmlns:p14="http://schemas.microsoft.com/office/powerpoint/2010/main" val="241841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1.tif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1711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67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24B867F-14AA-4444-B866-33EA11A32B74}"/>
              </a:ext>
            </a:extLst>
          </p:cNvPr>
          <p:cNvCxnSpPr>
            <a:cxnSpLocks/>
          </p:cNvCxnSpPr>
          <p:nvPr userDrawn="1"/>
        </p:nvCxnSpPr>
        <p:spPr>
          <a:xfrm>
            <a:off x="788773" y="5692173"/>
            <a:ext cx="10614454" cy="0"/>
          </a:xfrm>
          <a:prstGeom prst="line">
            <a:avLst/>
          </a:prstGeom>
          <a:ln w="539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0" y="1"/>
            <a:ext cx="12192000" cy="1216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517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6" r:id="rId3"/>
    <p:sldLayoutId id="2147483655" r:id="rId4"/>
    <p:sldLayoutId id="2147483657" r:id="rId5"/>
    <p:sldLayoutId id="2147483663" r:id="rId6"/>
    <p:sldLayoutId id="2147483669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9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5495747"/>
            <a:ext cx="12192000" cy="13622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129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g"/><Relationship Id="rId7" Type="http://schemas.openxmlformats.org/officeDocument/2006/relationships/image" Target="../media/image2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1.jpg"/><Relationship Id="rId7" Type="http://schemas.openxmlformats.org/officeDocument/2006/relationships/image" Target="../media/image2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Aiming High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Support Material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The East Sussex Primary Careers Hub</a:t>
            </a:r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161F3DE9-3C03-4E84-B1E4-DC5714D7BC70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7125" y="5781675"/>
            <a:ext cx="857250" cy="866776"/>
          </a:xfrm>
          <a:prstGeom prst="rect">
            <a:avLst/>
          </a:prstGeom>
        </p:spPr>
      </p:pic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299EC0A6-B3FC-470C-85E0-4A824E97803B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04" t="20153" r="25509" b="19831"/>
          <a:stretch/>
        </p:blipFill>
        <p:spPr bwMode="auto">
          <a:xfrm>
            <a:off x="8845056" y="5853193"/>
            <a:ext cx="1045719" cy="7675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2126604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Hastings Museum</a:t>
            </a:r>
          </a:p>
        </p:txBody>
      </p:sp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3928B8AB-9B8A-4957-AA91-15E8B9066076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7125" y="5781675"/>
            <a:ext cx="857250" cy="866776"/>
          </a:xfrm>
          <a:prstGeom prst="rect">
            <a:avLst/>
          </a:prstGeom>
        </p:spPr>
      </p:pic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3B5AD9CC-151F-42CD-B1A5-C00EDE8E66C2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04" t="20153" r="25509" b="19831"/>
          <a:stretch/>
        </p:blipFill>
        <p:spPr bwMode="auto">
          <a:xfrm>
            <a:off x="8845056" y="5853193"/>
            <a:ext cx="1045719" cy="7675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2010910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24B4DD6-1F15-4B9C-85CC-D7D7DDAA44A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Schools Lead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93959D-E878-44A3-AB89-035DDA39FAB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73654" y="1168991"/>
            <a:ext cx="4286886" cy="461732"/>
          </a:xfrm>
        </p:spPr>
        <p:txBody>
          <a:bodyPr/>
          <a:lstStyle/>
          <a:p>
            <a:r>
              <a:rPr lang="en-US" dirty="0"/>
              <a:t>Why is aiming high important in my job?</a:t>
            </a:r>
          </a:p>
          <a:p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B90F0A8-5032-4C01-A6B2-77EC3CFC8A7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To meet the criteria in funding application forms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To show we have exciting and creative ideas</a:t>
            </a:r>
          </a:p>
          <a:p>
            <a:endParaRPr lang="en-GB" dirty="0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C006C654-3C29-4E59-A925-4E767840C4E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7125" y="5781675"/>
            <a:ext cx="857250" cy="866776"/>
          </a:xfrm>
          <a:prstGeom prst="rect">
            <a:avLst/>
          </a:prstGeom>
        </p:spPr>
      </p:pic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83986E04-CB08-426C-BDC5-DC81115409B1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04" t="20153" r="25509" b="19831"/>
          <a:stretch/>
        </p:blipFill>
        <p:spPr bwMode="auto">
          <a:xfrm>
            <a:off x="8845056" y="5853193"/>
            <a:ext cx="1045719" cy="7675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Picture Placeholder 14" descr="A person standing posing for the camera&#10;&#10;Description automatically generated">
            <a:extLst>
              <a:ext uri="{FF2B5EF4-FFF2-40B4-BE49-F238E27FC236}">
                <a16:creationId xmlns:a16="http://schemas.microsoft.com/office/drawing/2014/main" id="{21F2B121-DEAE-4289-ADC9-1D472E11CF4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rcRect l="12214" r="1221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62221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513750" y="2870267"/>
            <a:ext cx="9377025" cy="795576"/>
          </a:xfrm>
        </p:spPr>
        <p:txBody>
          <a:bodyPr/>
          <a:lstStyle/>
          <a:p>
            <a:r>
              <a:rPr lang="en-US" dirty="0"/>
              <a:t>Marshall-</a:t>
            </a:r>
            <a:r>
              <a:rPr lang="en-US" dirty="0" err="1"/>
              <a:t>Tufflex</a:t>
            </a:r>
            <a:endParaRPr lang="en-US" dirty="0"/>
          </a:p>
        </p:txBody>
      </p:sp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DACFF9B3-6FD8-4072-A7EF-644BF9FE4104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7125" y="5781675"/>
            <a:ext cx="857250" cy="866776"/>
          </a:xfrm>
          <a:prstGeom prst="rect">
            <a:avLst/>
          </a:prstGeom>
        </p:spPr>
      </p:pic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706F1ED1-F302-4D9D-817D-A82D58AB2B3B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04" t="20153" r="25509" b="19831"/>
          <a:stretch/>
        </p:blipFill>
        <p:spPr bwMode="auto">
          <a:xfrm>
            <a:off x="8845056" y="5853193"/>
            <a:ext cx="1045719" cy="7675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468912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751AA48-6728-446B-BC4E-4F651D00E0B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Moulding Engineer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EC1C9F-8A34-4AE4-8A45-B4A478A9B92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73654" y="1187629"/>
            <a:ext cx="4286886" cy="461732"/>
          </a:xfrm>
        </p:spPr>
        <p:txBody>
          <a:bodyPr/>
          <a:lstStyle/>
          <a:p>
            <a:r>
              <a:rPr lang="en-US" dirty="0"/>
              <a:t>Why is aiming high important in my job?</a:t>
            </a:r>
          </a:p>
          <a:p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1DB719-1565-4A2A-9048-8E58ACE7C79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Have high standards: do the best job you can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Always take opportunities to improve through training to be the best you can be at your job</a:t>
            </a:r>
          </a:p>
          <a:p>
            <a:endParaRPr lang="en-GB" dirty="0"/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08C27EE2-323D-4806-B71B-EFCD58D878F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7125" y="5781675"/>
            <a:ext cx="857250" cy="866776"/>
          </a:xfrm>
          <a:prstGeom prst="rect">
            <a:avLst/>
          </a:prstGeom>
        </p:spPr>
      </p:pic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B00E8ED5-07D4-46D3-AA76-EF9480887764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04" t="20153" r="25509" b="19831"/>
          <a:stretch/>
        </p:blipFill>
        <p:spPr bwMode="auto">
          <a:xfrm>
            <a:off x="8845056" y="5853193"/>
            <a:ext cx="1045719" cy="7675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Placeholder 7" descr="A picture containing person, indoor, window, young&#10;&#10;Description automatically generated">
            <a:extLst>
              <a:ext uri="{FF2B5EF4-FFF2-40B4-BE49-F238E27FC236}">
                <a16:creationId xmlns:a16="http://schemas.microsoft.com/office/drawing/2014/main" id="{43191203-39B7-46AC-B7B6-178D36A7675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rcRect l="12214" r="1221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39779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703D0BD-CF58-4D94-BE21-74D844660BF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Surrey </a:t>
            </a:r>
            <a:r>
              <a:rPr lang="en-US" dirty="0" err="1"/>
              <a:t>Nanosystems</a:t>
            </a:r>
            <a:endParaRPr lang="en-US" dirty="0"/>
          </a:p>
          <a:p>
            <a:endParaRPr lang="en-GB" dirty="0"/>
          </a:p>
        </p:txBody>
      </p:sp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7D6C4181-EC2D-48BF-908B-BC05DBFD8E68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7125" y="5781675"/>
            <a:ext cx="857250" cy="866776"/>
          </a:xfrm>
          <a:prstGeom prst="rect">
            <a:avLst/>
          </a:prstGeom>
        </p:spPr>
      </p:pic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65A1F3B4-3AD8-4EFE-B5BB-6E0397C21C73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04" t="20153" r="25509" b="19831"/>
          <a:stretch/>
        </p:blipFill>
        <p:spPr bwMode="auto">
          <a:xfrm>
            <a:off x="8845056" y="5853193"/>
            <a:ext cx="1045719" cy="7675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7203455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751AA48-6728-446B-BC4E-4F651D00E0B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Research Scientist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EC1C9F-8A34-4AE4-8A45-B4A478A9B92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73654" y="1187629"/>
            <a:ext cx="4286886" cy="461732"/>
          </a:xfrm>
        </p:spPr>
        <p:txBody>
          <a:bodyPr/>
          <a:lstStyle/>
          <a:p>
            <a:r>
              <a:rPr lang="en-US" dirty="0"/>
              <a:t>Why is aiming high important in my job?</a:t>
            </a:r>
          </a:p>
          <a:p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1DB719-1565-4A2A-9048-8E58ACE7C79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Important to have high standards so you can keep growing and getting to new levels within your career</a:t>
            </a:r>
          </a:p>
          <a:p>
            <a:endParaRPr lang="en-GB" dirty="0"/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08C27EE2-323D-4806-B71B-EFCD58D878F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7125" y="5781675"/>
            <a:ext cx="857250" cy="866776"/>
          </a:xfrm>
          <a:prstGeom prst="rect">
            <a:avLst/>
          </a:prstGeom>
        </p:spPr>
      </p:pic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B00E8ED5-07D4-46D3-AA76-EF9480887764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04" t="20153" r="25509" b="19831"/>
          <a:stretch/>
        </p:blipFill>
        <p:spPr bwMode="auto">
          <a:xfrm>
            <a:off x="8845056" y="5853193"/>
            <a:ext cx="1045719" cy="7675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Placeholder 8" descr="A person wearing glasses and smiling at the camera&#10;&#10;Description automatically generated">
            <a:extLst>
              <a:ext uri="{FF2B5EF4-FFF2-40B4-BE49-F238E27FC236}">
                <a16:creationId xmlns:a16="http://schemas.microsoft.com/office/drawing/2014/main" id="{9F65F2D9-5BB4-4EC4-A43E-D8C3CDE1A08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rcRect t="11626" b="1162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8330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BD32B53-27B3-4C15-8164-410B2C8F89B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3750" y="2870267"/>
            <a:ext cx="11586810" cy="795576"/>
          </a:xfrm>
        </p:spPr>
        <p:txBody>
          <a:bodyPr/>
          <a:lstStyle/>
          <a:p>
            <a:r>
              <a:rPr lang="en-US" dirty="0"/>
              <a:t>South East Coast Ambulance Service (</a:t>
            </a:r>
            <a:r>
              <a:rPr lang="en-US" dirty="0" err="1"/>
              <a:t>SECAmb</a:t>
            </a:r>
            <a:r>
              <a:rPr lang="en-US" dirty="0"/>
              <a:t>)</a:t>
            </a:r>
          </a:p>
          <a:p>
            <a:endParaRPr lang="en-GB" dirty="0"/>
          </a:p>
        </p:txBody>
      </p:sp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9FD4275F-5719-4078-918C-5BCE3240FC95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7125" y="5781675"/>
            <a:ext cx="857250" cy="866776"/>
          </a:xfrm>
          <a:prstGeom prst="rect">
            <a:avLst/>
          </a:prstGeom>
        </p:spPr>
      </p:pic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9DFA756E-898D-4A18-9D5D-3F19A9D5FF06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04" t="20153" r="25509" b="19831"/>
          <a:stretch/>
        </p:blipFill>
        <p:spPr bwMode="auto">
          <a:xfrm>
            <a:off x="8845056" y="5853193"/>
            <a:ext cx="1045719" cy="7675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509812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751AA48-6728-446B-BC4E-4F651D00E0B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Paramedic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EC1C9F-8A34-4AE4-8A45-B4A478A9B92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73654" y="1187629"/>
            <a:ext cx="4286886" cy="461732"/>
          </a:xfrm>
        </p:spPr>
        <p:txBody>
          <a:bodyPr/>
          <a:lstStyle/>
          <a:p>
            <a:r>
              <a:rPr lang="en-US" dirty="0"/>
              <a:t>Why is aiming high important in my job?</a:t>
            </a:r>
          </a:p>
          <a:p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1DB719-1565-4A2A-9048-8E58ACE7C79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Here to help people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Progressed my own career, pushed myself to do more and better for the patient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If you have drive you can climb the ladder </a:t>
            </a:r>
          </a:p>
          <a:p>
            <a:endParaRPr lang="en-GB" dirty="0"/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08C27EE2-323D-4806-B71B-EFCD58D878F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7125" y="5781675"/>
            <a:ext cx="857250" cy="866776"/>
          </a:xfrm>
          <a:prstGeom prst="rect">
            <a:avLst/>
          </a:prstGeom>
        </p:spPr>
      </p:pic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B00E8ED5-07D4-46D3-AA76-EF9480887764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04" t="20153" r="25509" b="19831"/>
          <a:stretch/>
        </p:blipFill>
        <p:spPr bwMode="auto">
          <a:xfrm>
            <a:off x="8845056" y="5853193"/>
            <a:ext cx="1045719" cy="7675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Placeholder 7" descr="A person wearing a uniform&#10;&#10;Description automatically generated">
            <a:extLst>
              <a:ext uri="{FF2B5EF4-FFF2-40B4-BE49-F238E27FC236}">
                <a16:creationId xmlns:a16="http://schemas.microsoft.com/office/drawing/2014/main" id="{6262E023-E1D6-4315-B100-B57657536BD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rcRect t="5484" b="548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16672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1E58D47-D027-4EFA-9334-C50260CFBB7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Snap Finger Click</a:t>
            </a:r>
          </a:p>
        </p:txBody>
      </p:sp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2D84A5BC-7E39-4577-88FD-D1931D994E6D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7125" y="5781675"/>
            <a:ext cx="857250" cy="866776"/>
          </a:xfrm>
          <a:prstGeom prst="rect">
            <a:avLst/>
          </a:prstGeom>
        </p:spPr>
      </p:pic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4202FA01-F1FF-4AE7-AFF7-5312BE1CE2A9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04" t="20153" r="25509" b="19831"/>
          <a:stretch/>
        </p:blipFill>
        <p:spPr bwMode="auto">
          <a:xfrm>
            <a:off x="8845056" y="5853193"/>
            <a:ext cx="1045719" cy="7675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282501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751AA48-6728-446B-BC4E-4F651D00E0B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Games Designer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EC1C9F-8A34-4AE4-8A45-B4A478A9B92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73654" y="1187629"/>
            <a:ext cx="4286886" cy="461732"/>
          </a:xfrm>
        </p:spPr>
        <p:txBody>
          <a:bodyPr/>
          <a:lstStyle/>
          <a:p>
            <a:r>
              <a:rPr lang="en-US" dirty="0"/>
              <a:t>Why is aiming high important in my job?</a:t>
            </a:r>
          </a:p>
          <a:p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1DB719-1565-4A2A-9048-8E58ACE7C79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If you’re not going to do your best then why bother?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Judged by the client</a:t>
            </a:r>
          </a:p>
          <a:p>
            <a:endParaRPr lang="en-GB" dirty="0"/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08C27EE2-323D-4806-B71B-EFCD58D878F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7125" y="5781675"/>
            <a:ext cx="857250" cy="866776"/>
          </a:xfrm>
          <a:prstGeom prst="rect">
            <a:avLst/>
          </a:prstGeom>
        </p:spPr>
      </p:pic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B00E8ED5-07D4-46D3-AA76-EF9480887764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04" t="20153" r="25509" b="19831"/>
          <a:stretch/>
        </p:blipFill>
        <p:spPr bwMode="auto">
          <a:xfrm>
            <a:off x="8845056" y="5853193"/>
            <a:ext cx="1045719" cy="7675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Placeholder 8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CCB8F740-EA22-428E-B0BE-985ECFD0B44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rcRect t="469" b="46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90974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Hastings Contemporary</a:t>
            </a:r>
          </a:p>
        </p:txBody>
      </p:sp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85FCD308-E3FC-489B-84F6-E3065705D10E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7125" y="5781675"/>
            <a:ext cx="857250" cy="866776"/>
          </a:xfrm>
          <a:prstGeom prst="rect">
            <a:avLst/>
          </a:prstGeom>
        </p:spPr>
      </p:pic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A963B032-D449-4A09-A213-00A0CE9200EB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04" t="20153" r="25509" b="19831"/>
          <a:stretch/>
        </p:blipFill>
        <p:spPr bwMode="auto">
          <a:xfrm>
            <a:off x="8845056" y="5853193"/>
            <a:ext cx="1045719" cy="7675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42059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>
            <a:extLst>
              <a:ext uri="{FF2B5EF4-FFF2-40B4-BE49-F238E27FC236}">
                <a16:creationId xmlns:a16="http://schemas.microsoft.com/office/drawing/2014/main" id="{CBFF07EF-5053-4464-822D-7037C11D3425}"/>
              </a:ext>
            </a:extLst>
          </p:cNvPr>
          <p:cNvSpPr/>
          <p:nvPr/>
        </p:nvSpPr>
        <p:spPr>
          <a:xfrm>
            <a:off x="8298478" y="2027257"/>
            <a:ext cx="3772450" cy="80210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Negotiation skills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788773" y="452668"/>
            <a:ext cx="9322790" cy="269632"/>
          </a:xfrm>
        </p:spPr>
        <p:txBody>
          <a:bodyPr/>
          <a:lstStyle/>
          <a:p>
            <a:r>
              <a:rPr lang="en-US" dirty="0"/>
              <a:t>What additional skills would be important for these jobs?</a:t>
            </a:r>
          </a:p>
        </p:txBody>
      </p:sp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C8CE2BCC-29B6-42E5-9CB9-245B8A0FAE0B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7125" y="5781675"/>
            <a:ext cx="857250" cy="866776"/>
          </a:xfrm>
          <a:prstGeom prst="rect">
            <a:avLst/>
          </a:prstGeom>
        </p:spPr>
      </p:pic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0F13CCDE-B8DE-4364-AB97-2166B39E2062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04" t="20153" r="25509" b="19831"/>
          <a:stretch/>
        </p:blipFill>
        <p:spPr bwMode="auto">
          <a:xfrm>
            <a:off x="8845056" y="5853193"/>
            <a:ext cx="1045719" cy="7675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id="{ECEEE267-D528-4CCF-B464-C17804200B81}"/>
              </a:ext>
            </a:extLst>
          </p:cNvPr>
          <p:cNvSpPr/>
          <p:nvPr/>
        </p:nvSpPr>
        <p:spPr>
          <a:xfrm>
            <a:off x="1360769" y="1359598"/>
            <a:ext cx="3772450" cy="80210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Education Officer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D06463A9-4810-45D5-8D66-08D5C035CA9D}"/>
              </a:ext>
            </a:extLst>
          </p:cNvPr>
          <p:cNvSpPr/>
          <p:nvPr/>
        </p:nvSpPr>
        <p:spPr>
          <a:xfrm>
            <a:off x="1360769" y="2193735"/>
            <a:ext cx="3772450" cy="80210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Finance Manager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38E9C960-DD73-4AB6-8EAD-A1EEFD5665D7}"/>
              </a:ext>
            </a:extLst>
          </p:cNvPr>
          <p:cNvSpPr/>
          <p:nvPr/>
        </p:nvSpPr>
        <p:spPr>
          <a:xfrm>
            <a:off x="1360769" y="3022680"/>
            <a:ext cx="3772450" cy="80210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Schools Coordinator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1688281E-80E7-43B7-A861-B79CF8A24091}"/>
              </a:ext>
            </a:extLst>
          </p:cNvPr>
          <p:cNvSpPr/>
          <p:nvPr/>
        </p:nvSpPr>
        <p:spPr>
          <a:xfrm>
            <a:off x="1360769" y="3856817"/>
            <a:ext cx="3772450" cy="80210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Construction Engineer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BA89A426-92A7-4D76-9AE1-816D9EFB48DB}"/>
              </a:ext>
            </a:extLst>
          </p:cNvPr>
          <p:cNvSpPr/>
          <p:nvPr/>
        </p:nvSpPr>
        <p:spPr>
          <a:xfrm>
            <a:off x="1360769" y="4690954"/>
            <a:ext cx="3772450" cy="80210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Schools Lead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BEE92F8B-3F98-4D71-BDAC-47F3AB47DB7C}"/>
              </a:ext>
            </a:extLst>
          </p:cNvPr>
          <p:cNvSpPr/>
          <p:nvPr/>
        </p:nvSpPr>
        <p:spPr>
          <a:xfrm>
            <a:off x="7743190" y="2816883"/>
            <a:ext cx="3772450" cy="80210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Time management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560F0AC8-8CCC-41AE-A372-4A5D2024EF1D}"/>
              </a:ext>
            </a:extLst>
          </p:cNvPr>
          <p:cNvSpPr/>
          <p:nvPr/>
        </p:nvSpPr>
        <p:spPr>
          <a:xfrm>
            <a:off x="8103973" y="3497174"/>
            <a:ext cx="3772450" cy="80210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Presentation skills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9DC8F035-7223-43C1-9BA3-21E7B0A1F934}"/>
              </a:ext>
            </a:extLst>
          </p:cNvPr>
          <p:cNvSpPr/>
          <p:nvPr/>
        </p:nvSpPr>
        <p:spPr>
          <a:xfrm>
            <a:off x="8247483" y="4979570"/>
            <a:ext cx="3772450" cy="80210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Adaptable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313BC6F6-F8F0-4AA9-8E34-3748D577A04F}"/>
              </a:ext>
            </a:extLst>
          </p:cNvPr>
          <p:cNvSpPr/>
          <p:nvPr/>
        </p:nvSpPr>
        <p:spPr>
          <a:xfrm>
            <a:off x="7833360" y="4234357"/>
            <a:ext cx="3772450" cy="80210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Teamwork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9199BAA-9F6D-4B66-8E6C-18779801972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581" t="25662" r="42257" b="15210"/>
          <a:stretch/>
        </p:blipFill>
        <p:spPr>
          <a:xfrm>
            <a:off x="5251124" y="1402590"/>
            <a:ext cx="833516" cy="74463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250C371-AB8E-4211-8323-B7B24865A97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079" t="25790" r="42105" b="15210"/>
          <a:stretch/>
        </p:blipFill>
        <p:spPr>
          <a:xfrm>
            <a:off x="5244843" y="2209595"/>
            <a:ext cx="839797" cy="77841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FFEA97C-B575-4F15-9E65-35E4B00D06C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4216" t="28299" r="43821" b="15935"/>
          <a:stretch/>
        </p:blipFill>
        <p:spPr>
          <a:xfrm>
            <a:off x="5258169" y="3050381"/>
            <a:ext cx="839797" cy="77841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EE3DE35-4E0D-4138-90FC-7BD7D219DE4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9623" t="25348" r="32479" b="25978"/>
          <a:stretch/>
        </p:blipFill>
        <p:spPr>
          <a:xfrm>
            <a:off x="5254275" y="3904119"/>
            <a:ext cx="820934" cy="760930"/>
          </a:xfrm>
          <a:prstGeom prst="rect">
            <a:avLst/>
          </a:prstGeom>
        </p:spPr>
      </p:pic>
      <p:pic>
        <p:nvPicPr>
          <p:cNvPr id="24" name="Picture Placeholder 14" descr="A person standing posing for the camera&#10;&#10;Description automatically generated">
            <a:extLst>
              <a:ext uri="{FF2B5EF4-FFF2-40B4-BE49-F238E27FC236}">
                <a16:creationId xmlns:a16="http://schemas.microsoft.com/office/drawing/2014/main" id="{84FAE4EB-5D0D-4F7B-8C87-DB270E62FF8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7524" t="2792" r="46245" b="39925"/>
          <a:stretch/>
        </p:blipFill>
        <p:spPr>
          <a:xfrm>
            <a:off x="5240472" y="4733466"/>
            <a:ext cx="848538" cy="754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380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1 0.00277 L -0.15508 -0.312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49" y="-15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4.81481E-6 L -0.17058 0.0245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29" y="1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-2.96296E-6 L -0.12513 0.0303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24" y="1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 4.07407E-6 L -0.13243 -0.055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71" y="-2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7.40741E-7 L -0.16641 -0.03958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20" y="-1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3" grpId="0" animBg="1"/>
      <p:bldP spid="54" grpId="0" animBg="1"/>
      <p:bldP spid="55" grpId="0" animBg="1"/>
      <p:bldP spid="5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788772" y="452668"/>
            <a:ext cx="9503543" cy="191600"/>
          </a:xfrm>
        </p:spPr>
        <p:txBody>
          <a:bodyPr/>
          <a:lstStyle/>
          <a:p>
            <a:r>
              <a:rPr lang="en-US" dirty="0"/>
              <a:t>What additional skills would be important for these jobs?</a:t>
            </a:r>
          </a:p>
        </p:txBody>
      </p:sp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C8CE2BCC-29B6-42E5-9CB9-245B8A0FAE0B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7125" y="5781675"/>
            <a:ext cx="857250" cy="866776"/>
          </a:xfrm>
          <a:prstGeom prst="rect">
            <a:avLst/>
          </a:prstGeom>
        </p:spPr>
      </p:pic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0F13CCDE-B8DE-4364-AB97-2166B39E2062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04" t="20153" r="25509" b="19831"/>
          <a:stretch/>
        </p:blipFill>
        <p:spPr bwMode="auto">
          <a:xfrm>
            <a:off x="8845056" y="5853193"/>
            <a:ext cx="1045719" cy="7675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25AB4E42-D16E-4693-9739-82EA71DC9329}"/>
              </a:ext>
            </a:extLst>
          </p:cNvPr>
          <p:cNvSpPr/>
          <p:nvPr/>
        </p:nvSpPr>
        <p:spPr>
          <a:xfrm>
            <a:off x="1215835" y="1343485"/>
            <a:ext cx="3772450" cy="80210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Moulding Engineer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F44B053-E918-4F2F-824E-1224FDF3B2C0}"/>
              </a:ext>
            </a:extLst>
          </p:cNvPr>
          <p:cNvSpPr/>
          <p:nvPr/>
        </p:nvSpPr>
        <p:spPr>
          <a:xfrm>
            <a:off x="1215835" y="2177622"/>
            <a:ext cx="3772450" cy="80210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Research Scientist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6F2883F-5BB8-4217-8220-7A491A9A6933}"/>
              </a:ext>
            </a:extLst>
          </p:cNvPr>
          <p:cNvSpPr/>
          <p:nvPr/>
        </p:nvSpPr>
        <p:spPr>
          <a:xfrm>
            <a:off x="1215835" y="3006567"/>
            <a:ext cx="3772450" cy="80210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Paramedic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76E6BE5-4746-4D4A-A6EF-58D922299B8F}"/>
              </a:ext>
            </a:extLst>
          </p:cNvPr>
          <p:cNvSpPr/>
          <p:nvPr/>
        </p:nvSpPr>
        <p:spPr>
          <a:xfrm>
            <a:off x="1215835" y="3840704"/>
            <a:ext cx="3772450" cy="80210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Games Designer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C3532723-17BC-4451-92E5-7E504D51F139}"/>
              </a:ext>
            </a:extLst>
          </p:cNvPr>
          <p:cNvSpPr/>
          <p:nvPr/>
        </p:nvSpPr>
        <p:spPr>
          <a:xfrm>
            <a:off x="1215835" y="4674841"/>
            <a:ext cx="3772450" cy="80210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Physiotherapist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D97DDC1-A970-434E-8AE2-7019DCB7DD4A}"/>
              </a:ext>
            </a:extLst>
          </p:cNvPr>
          <p:cNvSpPr/>
          <p:nvPr/>
        </p:nvSpPr>
        <p:spPr>
          <a:xfrm>
            <a:off x="8298478" y="2027257"/>
            <a:ext cx="3772450" cy="80210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Patient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A21E5C4-E4C9-497C-A31C-973603C84250}"/>
              </a:ext>
            </a:extLst>
          </p:cNvPr>
          <p:cNvSpPr/>
          <p:nvPr/>
        </p:nvSpPr>
        <p:spPr>
          <a:xfrm>
            <a:off x="7743190" y="2816883"/>
            <a:ext cx="3772450" cy="80210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Calm under pressure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C12E855-945F-46C4-B94F-29F5C4A881B3}"/>
              </a:ext>
            </a:extLst>
          </p:cNvPr>
          <p:cNvSpPr/>
          <p:nvPr/>
        </p:nvSpPr>
        <p:spPr>
          <a:xfrm>
            <a:off x="8103973" y="3497174"/>
            <a:ext cx="3772450" cy="80210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Organised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EBA16F9-6042-4C1E-A834-00D24863A5B5}"/>
              </a:ext>
            </a:extLst>
          </p:cNvPr>
          <p:cNvSpPr/>
          <p:nvPr/>
        </p:nvSpPr>
        <p:spPr>
          <a:xfrm>
            <a:off x="8247483" y="4979570"/>
            <a:ext cx="3772450" cy="80210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Caring 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B85118E-AC6B-4774-899B-0680E75875F3}"/>
              </a:ext>
            </a:extLst>
          </p:cNvPr>
          <p:cNvSpPr/>
          <p:nvPr/>
        </p:nvSpPr>
        <p:spPr>
          <a:xfrm>
            <a:off x="7833360" y="4234357"/>
            <a:ext cx="3772450" cy="80210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Creative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77E57EB-E98B-4160-8EB5-0300C792DD2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472" t="27926" r="21810" b="13246"/>
          <a:stretch/>
        </p:blipFill>
        <p:spPr>
          <a:xfrm>
            <a:off x="5174944" y="1381450"/>
            <a:ext cx="827960" cy="76744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E1AD5FB-41EE-4096-9D0A-4D83DAB9FFE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4380" t="26183" r="26870" b="23655"/>
          <a:stretch/>
        </p:blipFill>
        <p:spPr>
          <a:xfrm>
            <a:off x="5174944" y="2239125"/>
            <a:ext cx="827960" cy="76744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4DB9B2F-09EA-460D-9F25-ECC546DB7BA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285" t="28311" r="42372" b="20931"/>
          <a:stretch/>
        </p:blipFill>
        <p:spPr>
          <a:xfrm>
            <a:off x="5163461" y="3077527"/>
            <a:ext cx="826296" cy="68888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DF9E43ED-0C96-4A90-AE5E-7C88454F161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6500" t="25764" r="26333" b="25260"/>
          <a:stretch/>
        </p:blipFill>
        <p:spPr>
          <a:xfrm>
            <a:off x="5174944" y="4704632"/>
            <a:ext cx="826296" cy="79137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E4E9CD53-7CD6-4E8F-8F94-27AD214BC59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0402" t="26549" r="27550" b="16954"/>
          <a:stretch/>
        </p:blipFill>
        <p:spPr>
          <a:xfrm>
            <a:off x="5188477" y="3881646"/>
            <a:ext cx="812763" cy="761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377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1 0.00277 L -0.15508 -0.312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49" y="-15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4.81481E-6 L -0.17058 0.0245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29" y="1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-2.96296E-6 L -0.12513 0.0303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24" y="1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 4.07407E-6 L -0.13243 -0.055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71" y="-2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7.40741E-7 L -0.16641 -0.03958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20" y="-1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The East Sussex Primary Careers Hub</a:t>
            </a:r>
          </a:p>
          <a:p>
            <a:r>
              <a:rPr lang="en-US" dirty="0"/>
              <a:t>www.careerseastsussex.co.uk</a:t>
            </a:r>
          </a:p>
        </p:txBody>
      </p:sp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F7322892-C21E-4FDA-A330-D733A1AF4A9D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7125" y="5781675"/>
            <a:ext cx="857250" cy="866776"/>
          </a:xfrm>
          <a:prstGeom prst="rect">
            <a:avLst/>
          </a:prstGeom>
        </p:spPr>
      </p:pic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D92FDF15-E5DB-49ED-A18A-A3885C758918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04" t="20153" r="25509" b="19831"/>
          <a:stretch/>
        </p:blipFill>
        <p:spPr bwMode="auto">
          <a:xfrm>
            <a:off x="8845056" y="5853193"/>
            <a:ext cx="1045719" cy="7675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51463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Education Officer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194141" y="1175642"/>
            <a:ext cx="4286886" cy="461732"/>
          </a:xfrm>
        </p:spPr>
        <p:txBody>
          <a:bodyPr/>
          <a:lstStyle/>
          <a:p>
            <a:r>
              <a:rPr lang="en-US" dirty="0"/>
              <a:t>Why is aiming high important in my job?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Set my own goals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Push myself</a:t>
            </a:r>
          </a:p>
          <a:p>
            <a:endParaRPr lang="en-US" dirty="0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65339FF0-D65D-4F32-86FA-3147E2837F18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7125" y="5781675"/>
            <a:ext cx="857250" cy="866776"/>
          </a:xfrm>
          <a:prstGeom prst="rect">
            <a:avLst/>
          </a:prstGeom>
        </p:spPr>
      </p:pic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E76C6486-9FDF-4F89-98DE-D841C217B5AF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04" t="20153" r="25509" b="19831"/>
          <a:stretch/>
        </p:blipFill>
        <p:spPr bwMode="auto">
          <a:xfrm>
            <a:off x="8845056" y="5853193"/>
            <a:ext cx="1045719" cy="7675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Placeholder 10" descr="A person sitting on a table&#10;&#10;Description automatically generated">
            <a:extLst>
              <a:ext uri="{FF2B5EF4-FFF2-40B4-BE49-F238E27FC236}">
                <a16:creationId xmlns:a16="http://schemas.microsoft.com/office/drawing/2014/main" id="{11DE0ED7-AAB9-4BE3-978F-B2D35261FEC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/>
          <a:srcRect l="12214" r="1221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83719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Hailsham</a:t>
            </a:r>
            <a:r>
              <a:rPr lang="en-US" dirty="0"/>
              <a:t> Roadways</a:t>
            </a:r>
          </a:p>
        </p:txBody>
      </p:sp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3928B8AB-9B8A-4957-AA91-15E8B9066076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7125" y="5781675"/>
            <a:ext cx="857250" cy="866776"/>
          </a:xfrm>
          <a:prstGeom prst="rect">
            <a:avLst/>
          </a:prstGeom>
        </p:spPr>
      </p:pic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3B5AD9CC-151F-42CD-B1A5-C00EDE8E66C2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04" t="20153" r="25509" b="19831"/>
          <a:stretch/>
        </p:blipFill>
        <p:spPr bwMode="auto">
          <a:xfrm>
            <a:off x="8845056" y="5853193"/>
            <a:ext cx="1045719" cy="7675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894731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D1AB47F-5082-4D90-A70D-74F4CEA82F8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Finance Manager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7B49D6-8C58-430C-9650-0F6569921C5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73654" y="1168991"/>
            <a:ext cx="4286886" cy="461732"/>
          </a:xfrm>
        </p:spPr>
        <p:txBody>
          <a:bodyPr/>
          <a:lstStyle/>
          <a:p>
            <a:r>
              <a:rPr lang="en-US" dirty="0"/>
              <a:t>Why is aiming high important in my job?</a:t>
            </a:r>
          </a:p>
          <a:p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95DC116-C4AC-432C-82DF-7ADCB91A53F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73653" y="2439448"/>
            <a:ext cx="4286887" cy="3000057"/>
          </a:xfrm>
        </p:spPr>
        <p:txBody>
          <a:bodyPr/>
          <a:lstStyle/>
          <a:p>
            <a:r>
              <a:rPr lang="en-US" dirty="0"/>
              <a:t>We strive to be the best in all that we do, including:</a:t>
            </a:r>
          </a:p>
          <a:p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Producing an internal report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Dealing with a client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Dealing with operatives on site </a:t>
            </a:r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61F37A70-9318-4E17-A88D-B3D1393C2588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7125" y="5781675"/>
            <a:ext cx="857250" cy="866776"/>
          </a:xfrm>
          <a:prstGeom prst="rect">
            <a:avLst/>
          </a:prstGeom>
        </p:spPr>
      </p:pic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40C687FE-0641-47CF-89CC-250D37F5BE13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04" t="20153" r="25509" b="19831"/>
          <a:stretch/>
        </p:blipFill>
        <p:spPr bwMode="auto">
          <a:xfrm>
            <a:off x="8845056" y="5853193"/>
            <a:ext cx="1045719" cy="7675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Picture Placeholder 12" descr="A picture containing person, orange, indoor, table&#10;&#10;Description automatically generated">
            <a:extLst>
              <a:ext uri="{FF2B5EF4-FFF2-40B4-BE49-F238E27FC236}">
                <a16:creationId xmlns:a16="http://schemas.microsoft.com/office/drawing/2014/main" id="{0E588795-4E33-4E08-8013-77CBDF9DB4D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rcRect l="12214" r="1221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50390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513750" y="2870267"/>
            <a:ext cx="11607130" cy="795576"/>
          </a:xfrm>
        </p:spPr>
        <p:txBody>
          <a:bodyPr/>
          <a:lstStyle/>
          <a:p>
            <a:r>
              <a:rPr lang="en-US" dirty="0"/>
              <a:t>Albion in the Community</a:t>
            </a:r>
          </a:p>
        </p:txBody>
      </p:sp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DACFF9B3-6FD8-4072-A7EF-644BF9FE4104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7125" y="5781675"/>
            <a:ext cx="857250" cy="866776"/>
          </a:xfrm>
          <a:prstGeom prst="rect">
            <a:avLst/>
          </a:prstGeom>
        </p:spPr>
      </p:pic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706F1ED1-F302-4D9D-817D-A82D58AB2B3B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04" t="20153" r="25509" b="19831"/>
          <a:stretch/>
        </p:blipFill>
        <p:spPr bwMode="auto">
          <a:xfrm>
            <a:off x="8845056" y="5853193"/>
            <a:ext cx="1045719" cy="7675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782560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EBEEEA9-9D33-48C6-B326-7A562066A9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Schools Coordinator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2FDC4A-4904-43D8-9307-28C3CD9AD3B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73654" y="1187629"/>
            <a:ext cx="4286886" cy="461732"/>
          </a:xfrm>
        </p:spPr>
        <p:txBody>
          <a:bodyPr/>
          <a:lstStyle/>
          <a:p>
            <a:r>
              <a:rPr lang="en-US" dirty="0"/>
              <a:t>Why is aiming high important in my job?</a:t>
            </a:r>
          </a:p>
          <a:p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15CF944-5036-44C9-A780-DE45CDBE7F5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There are lots of other Premier League football clubs to compete with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We keep standards high to keep the brand reputation up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We want to be the best at what we do in this area</a:t>
            </a:r>
          </a:p>
          <a:p>
            <a:endParaRPr lang="en-GB" dirty="0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D69212CA-434C-422A-800F-998C1404134B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7125" y="5781675"/>
            <a:ext cx="857250" cy="866776"/>
          </a:xfrm>
          <a:prstGeom prst="rect">
            <a:avLst/>
          </a:prstGeom>
        </p:spPr>
      </p:pic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BD366B19-44D4-41AE-A742-9181151E2D65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04" t="20153" r="25509" b="19831"/>
          <a:stretch/>
        </p:blipFill>
        <p:spPr bwMode="auto">
          <a:xfrm>
            <a:off x="8845056" y="5853193"/>
            <a:ext cx="1045719" cy="7675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Placeholder 9" descr="A person standing in front of a window posing for the camera&#10;&#10;Description automatically generated">
            <a:extLst>
              <a:ext uri="{FF2B5EF4-FFF2-40B4-BE49-F238E27FC236}">
                <a16:creationId xmlns:a16="http://schemas.microsoft.com/office/drawing/2014/main" id="{5350A3C0-3A21-4F78-A29C-FFECCA06095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rcRect l="12214" r="1221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1259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Hawes Building</a:t>
            </a:r>
          </a:p>
        </p:txBody>
      </p:sp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85FCD308-E3FC-489B-84F6-E3065705D10E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7125" y="5781675"/>
            <a:ext cx="857250" cy="866776"/>
          </a:xfrm>
          <a:prstGeom prst="rect">
            <a:avLst/>
          </a:prstGeom>
        </p:spPr>
      </p:pic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A963B032-D449-4A09-A213-00A0CE9200EB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04" t="20153" r="25509" b="19831"/>
          <a:stretch/>
        </p:blipFill>
        <p:spPr bwMode="auto">
          <a:xfrm>
            <a:off x="8845056" y="5853193"/>
            <a:ext cx="1045719" cy="7675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747433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EB5ED45-05DA-47F8-80ED-96EE9912FA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Construction Engineer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925D48-A014-4D16-9786-0F20E535B01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73654" y="1168991"/>
            <a:ext cx="4286886" cy="461732"/>
          </a:xfrm>
        </p:spPr>
        <p:txBody>
          <a:bodyPr/>
          <a:lstStyle/>
          <a:p>
            <a:r>
              <a:rPr lang="en-US" dirty="0"/>
              <a:t>Why is aiming high important in my job?</a:t>
            </a:r>
          </a:p>
          <a:p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1862DDD-0D60-450E-BC8D-9C3A13C2302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Take pride in our name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Quality driven</a:t>
            </a:r>
          </a:p>
          <a:p>
            <a:endParaRPr lang="en-GB" dirty="0"/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B4F93882-EEF2-4255-AA4D-99D3792FC44B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7125" y="5781675"/>
            <a:ext cx="857250" cy="866776"/>
          </a:xfrm>
          <a:prstGeom prst="rect">
            <a:avLst/>
          </a:prstGeom>
        </p:spPr>
      </p:pic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78BA9A69-10E8-4C49-B227-656AF3BB3514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04" t="20153" r="25509" b="19831"/>
          <a:stretch/>
        </p:blipFill>
        <p:spPr bwMode="auto">
          <a:xfrm>
            <a:off x="8845056" y="5853193"/>
            <a:ext cx="1045719" cy="7675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Placeholder 7" descr="A person wearing a helmet smiling at the camera&#10;&#10;Description automatically generated">
            <a:extLst>
              <a:ext uri="{FF2B5EF4-FFF2-40B4-BE49-F238E27FC236}">
                <a16:creationId xmlns:a16="http://schemas.microsoft.com/office/drawing/2014/main" id="{A36C731F-06A9-4ADE-82BA-C6FEB6A2090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rcRect t="11809" b="1180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09858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over pag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3620F1FD-BB95-2543-8313-57DC80C776FC}" vid="{F642C1AE-9A28-FD4D-84A4-C163511FA3F1}"/>
    </a:ext>
  </a:extLst>
</a:theme>
</file>

<file path=ppt/theme/theme2.xml><?xml version="1.0" encoding="utf-8"?>
<a:theme xmlns:a="http://schemas.openxmlformats.org/drawingml/2006/main" name="Text pag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3620F1FD-BB95-2543-8313-57DC80C776FC}" vid="{022B3605-88A6-AB4C-8308-787F91171A41}"/>
    </a:ext>
  </a:extLst>
</a:theme>
</file>

<file path=ppt/theme/theme3.xml><?xml version="1.0" encoding="utf-8"?>
<a:theme xmlns:a="http://schemas.openxmlformats.org/drawingml/2006/main" name="Divider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3620F1FD-BB95-2543-8313-57DC80C776FC}" vid="{08F145BD-4479-AC45-98F4-E8EF7E6A10D2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739DA195FB2BD4795D003DD19D66415" ma:contentTypeVersion="2" ma:contentTypeDescription="Create a new document." ma:contentTypeScope="" ma:versionID="edaf31ad3fa637f567c53d4a54b721da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bd06f4e6b77dae5f06e92fde8dc86231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?mso-contentType ?>
<SharedContentType xmlns="Microsoft.SharePoint.Taxonomy.ContentTypeSync" SourceId="691f71b9-b64f-4844-8bf8-0e85b55a74e6" ContentTypeId="0x0101" PreviousValue="false"/>
</file>

<file path=customXml/itemProps1.xml><?xml version="1.0" encoding="utf-8"?>
<ds:datastoreItem xmlns:ds="http://schemas.openxmlformats.org/officeDocument/2006/customXml" ds:itemID="{CACC8ADA-0794-4150-B8F3-6F903FC3452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F8D9D86B-71E5-4B2A-ADA2-EBE75C7DAB2D}">
  <ds:schemaRefs>
    <ds:schemaRef ds:uri="http://schemas.microsoft.com/office/2006/metadata/properties"/>
    <ds:schemaRef ds:uri="http://www.w3.org/XML/1998/namespace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966B62F7-4328-4054-950D-ED9A3C055071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9A84909D-2A9B-4CE7-995A-824EE81235EF}">
  <ds:schemaRefs>
    <ds:schemaRef ds:uri="Microsoft.SharePoint.Taxonomy.ContentTypeSync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Revised CEC_Primary Toolkit_Resource template</Template>
  <TotalTime>2731</TotalTime>
  <Words>410</Words>
  <Application>Microsoft Office PowerPoint</Application>
  <PresentationFormat>Widescreen</PresentationFormat>
  <Paragraphs>79</Paragraphs>
  <Slides>22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Calibri</vt:lpstr>
      <vt:lpstr>Calibri Light</vt:lpstr>
      <vt:lpstr>Cover pages</vt:lpstr>
      <vt:lpstr>Text pages</vt:lpstr>
      <vt:lpstr>Divider slides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Isabel Hutton</dc:creator>
  <cp:lastModifiedBy>Emma  Waring</cp:lastModifiedBy>
  <cp:revision>34</cp:revision>
  <dcterms:created xsi:type="dcterms:W3CDTF">2020-03-30T12:59:08Z</dcterms:created>
  <dcterms:modified xsi:type="dcterms:W3CDTF">2020-05-21T12:12:42Z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0x010100E739DA195FB2BD4795D003DD19D66415</vt:lpwstr>
  </property>
  <property fmtid="{D5CDD505-2E9C-101B-9397-08002B2CF9AE}" pid="3" name="IsMyDocuments">
    <vt:bool>true</vt:bool>
  </property>
</Properties>
</file>