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7.xml" ContentType="application/vnd.openxmlformats-officedocument.presentationml.tags+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8.xml" ContentType="application/vnd.openxmlformats-officedocument.presentationml.tags+xml"/>
  <Override PartName="/ppt/notesSlides/notesSlide21.xml" ContentType="application/vnd.openxmlformats-officedocument.presentationml.notesSlide+xml"/>
  <Override PartName="/ppt/tags/tag29.xml" ContentType="application/vnd.openxmlformats-officedocument.presentationml.tags+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0.xml" ContentType="application/vnd.openxmlformats-officedocument.presentationml.tags+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2" r:id="rId5"/>
    <p:sldMasterId id="2147483658" r:id="rId6"/>
  </p:sldMasterIdLst>
  <p:notesMasterIdLst>
    <p:notesMasterId r:id="rId37"/>
  </p:notesMasterIdLst>
  <p:handoutMasterIdLst>
    <p:handoutMasterId r:id="rId38"/>
  </p:handoutMasterIdLst>
  <p:sldIdLst>
    <p:sldId id="271" r:id="rId7"/>
    <p:sldId id="272" r:id="rId8"/>
    <p:sldId id="307" r:id="rId9"/>
    <p:sldId id="277" r:id="rId10"/>
    <p:sldId id="286" r:id="rId11"/>
    <p:sldId id="308" r:id="rId12"/>
    <p:sldId id="285" r:id="rId13"/>
    <p:sldId id="287" r:id="rId14"/>
    <p:sldId id="289" r:id="rId15"/>
    <p:sldId id="313" r:id="rId16"/>
    <p:sldId id="309" r:id="rId17"/>
    <p:sldId id="310" r:id="rId18"/>
    <p:sldId id="291" r:id="rId19"/>
    <p:sldId id="292" r:id="rId20"/>
    <p:sldId id="311" r:id="rId21"/>
    <p:sldId id="293" r:id="rId22"/>
    <p:sldId id="294" r:id="rId23"/>
    <p:sldId id="279" r:id="rId24"/>
    <p:sldId id="306" r:id="rId25"/>
    <p:sldId id="295" r:id="rId26"/>
    <p:sldId id="273" r:id="rId27"/>
    <p:sldId id="296" r:id="rId28"/>
    <p:sldId id="297" r:id="rId29"/>
    <p:sldId id="304" r:id="rId30"/>
    <p:sldId id="282" r:id="rId31"/>
    <p:sldId id="298" r:id="rId32"/>
    <p:sldId id="301" r:id="rId33"/>
    <p:sldId id="312" r:id="rId34"/>
    <p:sldId id="302" r:id="rId35"/>
    <p:sldId id="30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BFF7F0"/>
    <a:srgbClr val="FFFFFF"/>
    <a:srgbClr val="FF99FF"/>
    <a:srgbClr val="0033CC"/>
    <a:srgbClr val="F7B01E"/>
    <a:srgbClr val="9900FF"/>
    <a:srgbClr val="66FF33"/>
    <a:srgbClr val="4472C4"/>
    <a:srgbClr val="E9B5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7FD3E4-20FA-4CEE-9CDF-B8BDFD223234}" v="205" dt="2020-04-16T16:08:03.7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245" autoAdjust="0"/>
  </p:normalViewPr>
  <p:slideViewPr>
    <p:cSldViewPr snapToGrid="0">
      <p:cViewPr varScale="1">
        <p:scale>
          <a:sx n="68" d="100"/>
          <a:sy n="68" d="100"/>
        </p:scale>
        <p:origin x="1234" y="53"/>
      </p:cViewPr>
      <p:guideLst/>
    </p:cSldViewPr>
  </p:slideViewPr>
  <p:notesTextViewPr>
    <p:cViewPr>
      <p:scale>
        <a:sx n="1" d="1"/>
        <a:sy n="1" d="1"/>
      </p:scale>
      <p:origin x="0" y="0"/>
    </p:cViewPr>
  </p:notesTextViewPr>
  <p:sorterViewPr>
    <p:cViewPr>
      <p:scale>
        <a:sx n="100" d="100"/>
        <a:sy n="100" d="100"/>
      </p:scale>
      <p:origin x="0" y="-745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ivia Jones" userId="de4034a6-44ab-4b23-bef3-87866ff83398" providerId="ADAL" clId="{7D7620BF-B34D-4BDD-AF9B-0FA7462C705D}"/>
    <pc:docChg chg="custSel modSld">
      <pc:chgData name="Olivia Jones" userId="de4034a6-44ab-4b23-bef3-87866ff83398" providerId="ADAL" clId="{7D7620BF-B34D-4BDD-AF9B-0FA7462C705D}" dt="2020-04-15T10:09:18.424" v="116" actId="1076"/>
      <pc:docMkLst>
        <pc:docMk/>
      </pc:docMkLst>
      <pc:sldChg chg="addSp delSp modSp">
        <pc:chgData name="Olivia Jones" userId="de4034a6-44ab-4b23-bef3-87866ff83398" providerId="ADAL" clId="{7D7620BF-B34D-4BDD-AF9B-0FA7462C705D}" dt="2020-04-15T10:02:37.990" v="12" actId="27614"/>
        <pc:sldMkLst>
          <pc:docMk/>
          <pc:sldMk cId="1212660425" sldId="271"/>
        </pc:sldMkLst>
        <pc:spChg chg="del">
          <ac:chgData name="Olivia Jones" userId="de4034a6-44ab-4b23-bef3-87866ff83398" providerId="ADAL" clId="{7D7620BF-B34D-4BDD-AF9B-0FA7462C705D}" dt="2020-04-15T10:02:04.586" v="0" actId="931"/>
          <ac:spMkLst>
            <pc:docMk/>
            <pc:sldMk cId="1212660425" sldId="271"/>
            <ac:spMk id="5" creationId="{00000000-0000-0000-0000-000000000000}"/>
          </ac:spMkLst>
        </pc:spChg>
        <pc:spChg chg="del">
          <ac:chgData name="Olivia Jones" userId="de4034a6-44ab-4b23-bef3-87866ff83398" providerId="ADAL" clId="{7D7620BF-B34D-4BDD-AF9B-0FA7462C705D}" dt="2020-04-15T10:02:35.194" v="10" actId="931"/>
          <ac:spMkLst>
            <pc:docMk/>
            <pc:sldMk cId="1212660425" sldId="271"/>
            <ac:spMk id="6" creationId="{00000000-0000-0000-0000-000000000000}"/>
          </ac:spMkLst>
        </pc:spChg>
        <pc:spChg chg="add mod">
          <ac:chgData name="Olivia Jones" userId="de4034a6-44ab-4b23-bef3-87866ff83398" providerId="ADAL" clId="{7D7620BF-B34D-4BDD-AF9B-0FA7462C705D}" dt="2020-04-15T10:02:37.633" v="11" actId="478"/>
          <ac:spMkLst>
            <pc:docMk/>
            <pc:sldMk cId="1212660425" sldId="271"/>
            <ac:spMk id="12" creationId="{560B31E7-5283-444D-A9F6-04AE7B9581EB}"/>
          </ac:spMkLst>
        </pc:spChg>
        <pc:picChg chg="add del mod">
          <ac:chgData name="Olivia Jones" userId="de4034a6-44ab-4b23-bef3-87866ff83398" providerId="ADAL" clId="{7D7620BF-B34D-4BDD-AF9B-0FA7462C705D}" dt="2020-04-15T10:02:37.633" v="11" actId="478"/>
          <ac:picMkLst>
            <pc:docMk/>
            <pc:sldMk cId="1212660425" sldId="271"/>
            <ac:picMk id="8" creationId="{3F89C4E6-9836-4620-8F57-B92A26823A7D}"/>
          </ac:picMkLst>
        </pc:picChg>
        <pc:picChg chg="add mod">
          <ac:chgData name="Olivia Jones" userId="de4034a6-44ab-4b23-bef3-87866ff83398" providerId="ADAL" clId="{7D7620BF-B34D-4BDD-AF9B-0FA7462C705D}" dt="2020-04-15T10:02:37.990" v="12" actId="27614"/>
          <ac:picMkLst>
            <pc:docMk/>
            <pc:sldMk cId="1212660425" sldId="271"/>
            <ac:picMk id="10" creationId="{26556FD6-8264-4A13-B20B-EFCA6B14FB3C}"/>
          </ac:picMkLst>
        </pc:picChg>
      </pc:sldChg>
      <pc:sldChg chg="addSp delSp modSp">
        <pc:chgData name="Olivia Jones" userId="de4034a6-44ab-4b23-bef3-87866ff83398" providerId="ADAL" clId="{7D7620BF-B34D-4BDD-AF9B-0FA7462C705D}" dt="2020-04-15T10:02:27.358" v="9" actId="478"/>
        <pc:sldMkLst>
          <pc:docMk/>
          <pc:sldMk cId="334036894" sldId="272"/>
        </pc:sldMkLst>
        <pc:spChg chg="add del mod">
          <ac:chgData name="Olivia Jones" userId="de4034a6-44ab-4b23-bef3-87866ff83398" providerId="ADAL" clId="{7D7620BF-B34D-4BDD-AF9B-0FA7462C705D}" dt="2020-04-15T10:02:15.502" v="4" actId="931"/>
          <ac:spMkLst>
            <pc:docMk/>
            <pc:sldMk cId="334036894" sldId="272"/>
            <ac:spMk id="5" creationId="{F49EF0DF-8CB9-4EFE-BF30-DA3CA984A4EA}"/>
          </ac:spMkLst>
        </pc:spChg>
        <pc:spChg chg="del">
          <ac:chgData name="Olivia Jones" userId="de4034a6-44ab-4b23-bef3-87866ff83398" providerId="ADAL" clId="{7D7620BF-B34D-4BDD-AF9B-0FA7462C705D}" dt="2020-04-15T10:02:24.123" v="7" actId="931"/>
          <ac:spMkLst>
            <pc:docMk/>
            <pc:sldMk cId="334036894" sldId="272"/>
            <ac:spMk id="6" creationId="{00000000-0000-0000-0000-000000000000}"/>
          </ac:spMkLst>
        </pc:spChg>
        <pc:spChg chg="add mod">
          <ac:chgData name="Olivia Jones" userId="de4034a6-44ab-4b23-bef3-87866ff83398" providerId="ADAL" clId="{7D7620BF-B34D-4BDD-AF9B-0FA7462C705D}" dt="2020-04-15T10:02:27.358" v="9" actId="478"/>
          <ac:spMkLst>
            <pc:docMk/>
            <pc:sldMk cId="334036894" sldId="272"/>
            <ac:spMk id="15" creationId="{69BD3E59-1374-42D3-B6AC-193782ACC43F}"/>
          </ac:spMkLst>
        </pc:spChg>
        <pc:picChg chg="del">
          <ac:chgData name="Olivia Jones" userId="de4034a6-44ab-4b23-bef3-87866ff83398" providerId="ADAL" clId="{7D7620BF-B34D-4BDD-AF9B-0FA7462C705D}" dt="2020-04-15T10:02:11.526" v="3" actId="478"/>
          <ac:picMkLst>
            <pc:docMk/>
            <pc:sldMk cId="334036894" sldId="272"/>
            <ac:picMk id="10" creationId="{8E1875F9-EA30-4410-9AD7-3F7F1ECB2E6D}"/>
          </ac:picMkLst>
        </pc:picChg>
        <pc:picChg chg="add del mod">
          <ac:chgData name="Olivia Jones" userId="de4034a6-44ab-4b23-bef3-87866ff83398" providerId="ADAL" clId="{7D7620BF-B34D-4BDD-AF9B-0FA7462C705D}" dt="2020-04-15T10:02:27.358" v="9" actId="478"/>
          <ac:picMkLst>
            <pc:docMk/>
            <pc:sldMk cId="334036894" sldId="272"/>
            <ac:picMk id="11" creationId="{9A1D6733-FB7D-47FC-A6F5-DB4D8CDA35D0}"/>
          </ac:picMkLst>
        </pc:picChg>
        <pc:picChg chg="add mod">
          <ac:chgData name="Olivia Jones" userId="de4034a6-44ab-4b23-bef3-87866ff83398" providerId="ADAL" clId="{7D7620BF-B34D-4BDD-AF9B-0FA7462C705D}" dt="2020-04-15T10:02:26.128" v="8" actId="27614"/>
          <ac:picMkLst>
            <pc:docMk/>
            <pc:sldMk cId="334036894" sldId="272"/>
            <ac:picMk id="13" creationId="{0794C789-C760-471A-93E3-97F61E7986E1}"/>
          </ac:picMkLst>
        </pc:picChg>
      </pc:sldChg>
      <pc:sldChg chg="addSp delSp modSp">
        <pc:chgData name="Olivia Jones" userId="de4034a6-44ab-4b23-bef3-87866ff83398" providerId="ADAL" clId="{7D7620BF-B34D-4BDD-AF9B-0FA7462C705D}" dt="2020-04-15T10:06:15.864" v="77" actId="27614"/>
        <pc:sldMkLst>
          <pc:docMk/>
          <pc:sldMk cId="1383719343" sldId="273"/>
        </pc:sldMkLst>
        <pc:spChg chg="del">
          <ac:chgData name="Olivia Jones" userId="de4034a6-44ab-4b23-bef3-87866ff83398" providerId="ADAL" clId="{7D7620BF-B34D-4BDD-AF9B-0FA7462C705D}" dt="2020-04-15T10:06:11.969" v="76" actId="931"/>
          <ac:spMkLst>
            <pc:docMk/>
            <pc:sldMk cId="1383719343" sldId="273"/>
            <ac:spMk id="7" creationId="{00000000-0000-0000-0000-000000000000}"/>
          </ac:spMkLst>
        </pc:spChg>
        <pc:picChg chg="add mod">
          <ac:chgData name="Olivia Jones" userId="de4034a6-44ab-4b23-bef3-87866ff83398" providerId="ADAL" clId="{7D7620BF-B34D-4BDD-AF9B-0FA7462C705D}" dt="2020-04-15T10:06:15.864" v="77" actId="27614"/>
          <ac:picMkLst>
            <pc:docMk/>
            <pc:sldMk cId="1383719343" sldId="273"/>
            <ac:picMk id="10" creationId="{83E3C0CD-90F3-4E3B-A516-97F50891B46D}"/>
          </ac:picMkLst>
        </pc:picChg>
      </pc:sldChg>
      <pc:sldChg chg="addSp delSp modSp">
        <pc:chgData name="Olivia Jones" userId="de4034a6-44ab-4b23-bef3-87866ff83398" providerId="ADAL" clId="{7D7620BF-B34D-4BDD-AF9B-0FA7462C705D}" dt="2020-04-15T10:02:48.083" v="15" actId="27614"/>
        <pc:sldMkLst>
          <pc:docMk/>
          <pc:sldMk cId="973380543" sldId="277"/>
        </pc:sldMkLst>
        <pc:spChg chg="del">
          <ac:chgData name="Olivia Jones" userId="de4034a6-44ab-4b23-bef3-87866ff83398" providerId="ADAL" clId="{7D7620BF-B34D-4BDD-AF9B-0FA7462C705D}" dt="2020-04-15T10:02:45.394" v="13" actId="931"/>
          <ac:spMkLst>
            <pc:docMk/>
            <pc:sldMk cId="973380543" sldId="277"/>
            <ac:spMk id="4" creationId="{00000000-0000-0000-0000-000000000000}"/>
          </ac:spMkLst>
        </pc:spChg>
        <pc:spChg chg="add mod">
          <ac:chgData name="Olivia Jones" userId="de4034a6-44ab-4b23-bef3-87866ff83398" providerId="ADAL" clId="{7D7620BF-B34D-4BDD-AF9B-0FA7462C705D}" dt="2020-04-15T10:02:47.002" v="14" actId="478"/>
          <ac:spMkLst>
            <pc:docMk/>
            <pc:sldMk cId="973380543" sldId="277"/>
            <ac:spMk id="9" creationId="{5CCA1858-4B1B-4EDE-A175-A8B7D5CCF892}"/>
          </ac:spMkLst>
        </pc:spChg>
        <pc:picChg chg="add mod">
          <ac:chgData name="Olivia Jones" userId="de4034a6-44ab-4b23-bef3-87866ff83398" providerId="ADAL" clId="{7D7620BF-B34D-4BDD-AF9B-0FA7462C705D}" dt="2020-04-15T10:02:48.083" v="15" actId="27614"/>
          <ac:picMkLst>
            <pc:docMk/>
            <pc:sldMk cId="973380543" sldId="277"/>
            <ac:picMk id="3" creationId="{7F0AF0D8-ABE5-42EE-B821-C3FA1B8A32E1}"/>
          </ac:picMkLst>
        </pc:picChg>
        <pc:picChg chg="del">
          <ac:chgData name="Olivia Jones" userId="de4034a6-44ab-4b23-bef3-87866ff83398" providerId="ADAL" clId="{7D7620BF-B34D-4BDD-AF9B-0FA7462C705D}" dt="2020-04-15T10:02:47.002" v="14" actId="478"/>
          <ac:picMkLst>
            <pc:docMk/>
            <pc:sldMk cId="973380543" sldId="277"/>
            <ac:picMk id="11" creationId="{01DC6E55-5D42-4C82-A726-7B57A2857BDA}"/>
          </ac:picMkLst>
        </pc:picChg>
      </pc:sldChg>
      <pc:sldChg chg="addSp delSp modSp">
        <pc:chgData name="Olivia Jones" userId="de4034a6-44ab-4b23-bef3-87866ff83398" providerId="ADAL" clId="{7D7620BF-B34D-4BDD-AF9B-0FA7462C705D}" dt="2020-04-15T10:09:18.424" v="116" actId="1076"/>
        <pc:sldMkLst>
          <pc:docMk/>
          <pc:sldMk cId="395146350" sldId="278"/>
        </pc:sldMkLst>
        <pc:spChg chg="del">
          <ac:chgData name="Olivia Jones" userId="de4034a6-44ab-4b23-bef3-87866ff83398" providerId="ADAL" clId="{7D7620BF-B34D-4BDD-AF9B-0FA7462C705D}" dt="2020-04-15T10:08:14.162" v="109" actId="478"/>
          <ac:spMkLst>
            <pc:docMk/>
            <pc:sldMk cId="395146350" sldId="278"/>
            <ac:spMk id="4" creationId="{00000000-0000-0000-0000-000000000000}"/>
          </ac:spMkLst>
        </pc:spChg>
        <pc:spChg chg="del">
          <ac:chgData name="Olivia Jones" userId="de4034a6-44ab-4b23-bef3-87866ff83398" providerId="ADAL" clId="{7D7620BF-B34D-4BDD-AF9B-0FA7462C705D}" dt="2020-04-15T10:08:11.403" v="108" actId="931"/>
          <ac:spMkLst>
            <pc:docMk/>
            <pc:sldMk cId="395146350" sldId="278"/>
            <ac:spMk id="5" creationId="{00000000-0000-0000-0000-000000000000}"/>
          </ac:spMkLst>
        </pc:spChg>
        <pc:picChg chg="add mod">
          <ac:chgData name="Olivia Jones" userId="de4034a6-44ab-4b23-bef3-87866ff83398" providerId="ADAL" clId="{7D7620BF-B34D-4BDD-AF9B-0FA7462C705D}" dt="2020-04-15T10:08:17.418" v="110" actId="27614"/>
          <ac:picMkLst>
            <pc:docMk/>
            <pc:sldMk cId="395146350" sldId="278"/>
            <ac:picMk id="7" creationId="{FA7211E3-D74B-4669-BFF5-C5D2E1E141D5}"/>
          </ac:picMkLst>
        </pc:picChg>
        <pc:picChg chg="add mod">
          <ac:chgData name="Olivia Jones" userId="de4034a6-44ab-4b23-bef3-87866ff83398" providerId="ADAL" clId="{7D7620BF-B34D-4BDD-AF9B-0FA7462C705D}" dt="2020-04-15T10:09:18.424" v="116" actId="1076"/>
          <ac:picMkLst>
            <pc:docMk/>
            <pc:sldMk cId="395146350" sldId="278"/>
            <ac:picMk id="9" creationId="{ACA3AE8C-D386-4603-B4F0-A6AE5D44EC85}"/>
          </ac:picMkLst>
        </pc:picChg>
      </pc:sldChg>
      <pc:sldChg chg="addSp delSp modSp">
        <pc:chgData name="Olivia Jones" userId="de4034a6-44ab-4b23-bef3-87866ff83398" providerId="ADAL" clId="{7D7620BF-B34D-4BDD-AF9B-0FA7462C705D}" dt="2020-04-15T10:05:34.084" v="66" actId="27614"/>
        <pc:sldMkLst>
          <pc:docMk/>
          <pc:sldMk cId="889473147" sldId="279"/>
        </pc:sldMkLst>
        <pc:spChg chg="add mod">
          <ac:chgData name="Olivia Jones" userId="de4034a6-44ab-4b23-bef3-87866ff83398" providerId="ADAL" clId="{7D7620BF-B34D-4BDD-AF9B-0FA7462C705D}" dt="2020-04-15T10:05:23.207" v="64" actId="478"/>
          <ac:spMkLst>
            <pc:docMk/>
            <pc:sldMk cId="889473147" sldId="279"/>
            <ac:spMk id="3" creationId="{C66FC1EB-7255-4C73-9617-25D0A5BE7A3A}"/>
          </ac:spMkLst>
        </pc:spChg>
        <pc:spChg chg="del">
          <ac:chgData name="Olivia Jones" userId="de4034a6-44ab-4b23-bef3-87866ff83398" providerId="ADAL" clId="{7D7620BF-B34D-4BDD-AF9B-0FA7462C705D}" dt="2020-04-15T10:05:27.685" v="65" actId="931"/>
          <ac:spMkLst>
            <pc:docMk/>
            <pc:sldMk cId="889473147" sldId="279"/>
            <ac:spMk id="4" creationId="{00000000-0000-0000-0000-000000000000}"/>
          </ac:spMkLst>
        </pc:spChg>
        <pc:picChg chg="del">
          <ac:chgData name="Olivia Jones" userId="de4034a6-44ab-4b23-bef3-87866ff83398" providerId="ADAL" clId="{7D7620BF-B34D-4BDD-AF9B-0FA7462C705D}" dt="2020-04-15T10:05:23.207" v="64" actId="478"/>
          <ac:picMkLst>
            <pc:docMk/>
            <pc:sldMk cId="889473147" sldId="279"/>
            <ac:picMk id="19" creationId="{B3002FED-D044-4EA2-87CF-E6699A1D37E5}"/>
          </ac:picMkLst>
        </pc:picChg>
        <pc:picChg chg="add mod">
          <ac:chgData name="Olivia Jones" userId="de4034a6-44ab-4b23-bef3-87866ff83398" providerId="ADAL" clId="{7D7620BF-B34D-4BDD-AF9B-0FA7462C705D}" dt="2020-04-15T10:05:34.084" v="66" actId="27614"/>
          <ac:picMkLst>
            <pc:docMk/>
            <pc:sldMk cId="889473147" sldId="279"/>
            <ac:picMk id="20" creationId="{A265DEDE-9D87-4A73-BBAF-C9CB17F28E2B}"/>
          </ac:picMkLst>
        </pc:picChg>
      </pc:sldChg>
      <pc:sldChg chg="addSp delSp modSp">
        <pc:chgData name="Olivia Jones" userId="de4034a6-44ab-4b23-bef3-87866ff83398" providerId="ADAL" clId="{7D7620BF-B34D-4BDD-AF9B-0FA7462C705D}" dt="2020-04-15T10:07:02.329" v="90" actId="27614"/>
        <pc:sldMkLst>
          <pc:docMk/>
          <pc:sldMk cId="178256067" sldId="282"/>
        </pc:sldMkLst>
        <pc:spChg chg="del mod">
          <ac:chgData name="Olivia Jones" userId="de4034a6-44ab-4b23-bef3-87866ff83398" providerId="ADAL" clId="{7D7620BF-B34D-4BDD-AF9B-0FA7462C705D}" dt="2020-04-15T10:07:01.872" v="89" actId="478"/>
          <ac:spMkLst>
            <pc:docMk/>
            <pc:sldMk cId="178256067" sldId="282"/>
            <ac:spMk id="3" creationId="{00000000-0000-0000-0000-000000000000}"/>
          </ac:spMkLst>
        </pc:spChg>
        <pc:spChg chg="del">
          <ac:chgData name="Olivia Jones" userId="de4034a6-44ab-4b23-bef3-87866ff83398" providerId="ADAL" clId="{7D7620BF-B34D-4BDD-AF9B-0FA7462C705D}" dt="2020-04-15T10:06:54.568" v="87" actId="931"/>
          <ac:spMkLst>
            <pc:docMk/>
            <pc:sldMk cId="178256067" sldId="282"/>
            <ac:spMk id="4" creationId="{00000000-0000-0000-0000-000000000000}"/>
          </ac:spMkLst>
        </pc:spChg>
        <pc:picChg chg="add mod">
          <ac:chgData name="Olivia Jones" userId="de4034a6-44ab-4b23-bef3-87866ff83398" providerId="ADAL" clId="{7D7620BF-B34D-4BDD-AF9B-0FA7462C705D}" dt="2020-04-15T10:07:02.329" v="90" actId="27614"/>
          <ac:picMkLst>
            <pc:docMk/>
            <pc:sldMk cId="178256067" sldId="282"/>
            <ac:picMk id="9" creationId="{476750CE-C34F-4D42-82B8-D3701B67E171}"/>
          </ac:picMkLst>
        </pc:picChg>
      </pc:sldChg>
      <pc:sldChg chg="addSp delSp modSp">
        <pc:chgData name="Olivia Jones" userId="de4034a6-44ab-4b23-bef3-87866ff83398" providerId="ADAL" clId="{7D7620BF-B34D-4BDD-AF9B-0FA7462C705D}" dt="2020-04-15T10:03:07.575" v="22" actId="27614"/>
        <pc:sldMkLst>
          <pc:docMk/>
          <pc:sldMk cId="2648053392" sldId="285"/>
        </pc:sldMkLst>
        <pc:spChg chg="del">
          <ac:chgData name="Olivia Jones" userId="de4034a6-44ab-4b23-bef3-87866ff83398" providerId="ADAL" clId="{7D7620BF-B34D-4BDD-AF9B-0FA7462C705D}" dt="2020-04-15T10:03:03.996" v="20" actId="931"/>
          <ac:spMkLst>
            <pc:docMk/>
            <pc:sldMk cId="2648053392" sldId="285"/>
            <ac:spMk id="4" creationId="{00000000-0000-0000-0000-000000000000}"/>
          </ac:spMkLst>
        </pc:spChg>
        <pc:spChg chg="add mod">
          <ac:chgData name="Olivia Jones" userId="de4034a6-44ab-4b23-bef3-87866ff83398" providerId="ADAL" clId="{7D7620BF-B34D-4BDD-AF9B-0FA7462C705D}" dt="2020-04-15T10:03:00.020" v="18" actId="478"/>
          <ac:spMkLst>
            <pc:docMk/>
            <pc:sldMk cId="2648053392" sldId="285"/>
            <ac:spMk id="5" creationId="{43978F9C-9E90-4455-B831-0BF7592CA9BA}"/>
          </ac:spMkLst>
        </pc:spChg>
        <pc:picChg chg="del">
          <ac:chgData name="Olivia Jones" userId="de4034a6-44ab-4b23-bef3-87866ff83398" providerId="ADAL" clId="{7D7620BF-B34D-4BDD-AF9B-0FA7462C705D}" dt="2020-04-15T10:03:00.020" v="18" actId="478"/>
          <ac:picMkLst>
            <pc:docMk/>
            <pc:sldMk cId="2648053392" sldId="285"/>
            <ac:picMk id="6" creationId="{4FBE5BE1-E5DA-440A-8774-65C051D51BC7}"/>
          </ac:picMkLst>
        </pc:picChg>
        <pc:picChg chg="add mod">
          <ac:chgData name="Olivia Jones" userId="de4034a6-44ab-4b23-bef3-87866ff83398" providerId="ADAL" clId="{7D7620BF-B34D-4BDD-AF9B-0FA7462C705D}" dt="2020-04-15T10:03:07.575" v="22" actId="27614"/>
          <ac:picMkLst>
            <pc:docMk/>
            <pc:sldMk cId="2648053392" sldId="285"/>
            <ac:picMk id="8" creationId="{AF5CECCA-F04A-42F6-B548-2D8654588029}"/>
          </ac:picMkLst>
        </pc:picChg>
      </pc:sldChg>
      <pc:sldChg chg="addSp delSp modSp">
        <pc:chgData name="Olivia Jones" userId="de4034a6-44ab-4b23-bef3-87866ff83398" providerId="ADAL" clId="{7D7620BF-B34D-4BDD-AF9B-0FA7462C705D}" dt="2020-04-15T10:03:01.154" v="19" actId="27614"/>
        <pc:sldMkLst>
          <pc:docMk/>
          <pc:sldMk cId="389472496" sldId="286"/>
        </pc:sldMkLst>
        <pc:spChg chg="del">
          <ac:chgData name="Olivia Jones" userId="de4034a6-44ab-4b23-bef3-87866ff83398" providerId="ADAL" clId="{7D7620BF-B34D-4BDD-AF9B-0FA7462C705D}" dt="2020-04-15T10:02:54.717" v="16" actId="931"/>
          <ac:spMkLst>
            <pc:docMk/>
            <pc:sldMk cId="389472496" sldId="286"/>
            <ac:spMk id="4" creationId="{48AEB8B2-9066-4ADF-9AE6-DABE675C2499}"/>
          </ac:spMkLst>
        </pc:spChg>
        <pc:spChg chg="add mod">
          <ac:chgData name="Olivia Jones" userId="de4034a6-44ab-4b23-bef3-87866ff83398" providerId="ADAL" clId="{7D7620BF-B34D-4BDD-AF9B-0FA7462C705D}" dt="2020-04-15T10:02:56.305" v="17" actId="478"/>
          <ac:spMkLst>
            <pc:docMk/>
            <pc:sldMk cId="389472496" sldId="286"/>
            <ac:spMk id="8" creationId="{F027CAA1-4AA8-4974-9821-A40DE5A11242}"/>
          </ac:spMkLst>
        </pc:spChg>
        <pc:picChg chg="add mod">
          <ac:chgData name="Olivia Jones" userId="de4034a6-44ab-4b23-bef3-87866ff83398" providerId="ADAL" clId="{7D7620BF-B34D-4BDD-AF9B-0FA7462C705D}" dt="2020-04-15T10:03:01.154" v="19" actId="27614"/>
          <ac:picMkLst>
            <pc:docMk/>
            <pc:sldMk cId="389472496" sldId="286"/>
            <ac:picMk id="5" creationId="{D1621A13-DD03-4D7C-9ED1-267D7DE8A596}"/>
          </ac:picMkLst>
        </pc:picChg>
        <pc:picChg chg="del">
          <ac:chgData name="Olivia Jones" userId="de4034a6-44ab-4b23-bef3-87866ff83398" providerId="ADAL" clId="{7D7620BF-B34D-4BDD-AF9B-0FA7462C705D}" dt="2020-04-15T10:02:56.305" v="17" actId="478"/>
          <ac:picMkLst>
            <pc:docMk/>
            <pc:sldMk cId="389472496" sldId="286"/>
            <ac:picMk id="14" creationId="{35123B0B-F6F4-446E-8510-BA19362D8521}"/>
          </ac:picMkLst>
        </pc:picChg>
      </pc:sldChg>
      <pc:sldChg chg="addSp delSp modSp">
        <pc:chgData name="Olivia Jones" userId="de4034a6-44ab-4b23-bef3-87866ff83398" providerId="ADAL" clId="{7D7620BF-B34D-4BDD-AF9B-0FA7462C705D}" dt="2020-04-15T10:03:13.837" v="25" actId="962"/>
        <pc:sldMkLst>
          <pc:docMk/>
          <pc:sldMk cId="3700631437" sldId="287"/>
        </pc:sldMkLst>
        <pc:spChg chg="del">
          <ac:chgData name="Olivia Jones" userId="de4034a6-44ab-4b23-bef3-87866ff83398" providerId="ADAL" clId="{7D7620BF-B34D-4BDD-AF9B-0FA7462C705D}" dt="2020-04-15T10:03:11.852" v="23" actId="931"/>
          <ac:spMkLst>
            <pc:docMk/>
            <pc:sldMk cId="3700631437" sldId="287"/>
            <ac:spMk id="4" creationId="{F9842FC3-216B-4EDC-8F6F-061FD797C1A7}"/>
          </ac:spMkLst>
        </pc:spChg>
        <pc:spChg chg="add mod">
          <ac:chgData name="Olivia Jones" userId="de4034a6-44ab-4b23-bef3-87866ff83398" providerId="ADAL" clId="{7D7620BF-B34D-4BDD-AF9B-0FA7462C705D}" dt="2020-04-15T10:03:07.326" v="21" actId="478"/>
          <ac:spMkLst>
            <pc:docMk/>
            <pc:sldMk cId="3700631437" sldId="287"/>
            <ac:spMk id="6" creationId="{B3D6D7B3-89E8-45E9-B1C3-72C5EED3D695}"/>
          </ac:spMkLst>
        </pc:spChg>
        <pc:picChg chg="add mod">
          <ac:chgData name="Olivia Jones" userId="de4034a6-44ab-4b23-bef3-87866ff83398" providerId="ADAL" clId="{7D7620BF-B34D-4BDD-AF9B-0FA7462C705D}" dt="2020-04-15T10:03:13.837" v="25" actId="962"/>
          <ac:picMkLst>
            <pc:docMk/>
            <pc:sldMk cId="3700631437" sldId="287"/>
            <ac:picMk id="8" creationId="{7D7220BC-758B-42F8-991F-29F508F6F0F8}"/>
          </ac:picMkLst>
        </pc:picChg>
        <pc:picChg chg="del">
          <ac:chgData name="Olivia Jones" userId="de4034a6-44ab-4b23-bef3-87866ff83398" providerId="ADAL" clId="{7D7620BF-B34D-4BDD-AF9B-0FA7462C705D}" dt="2020-04-15T10:03:07.326" v="21" actId="478"/>
          <ac:picMkLst>
            <pc:docMk/>
            <pc:sldMk cId="3700631437" sldId="287"/>
            <ac:picMk id="17" creationId="{630A2473-2FAC-4674-A136-196564F4D91D}"/>
          </ac:picMkLst>
        </pc:picChg>
      </pc:sldChg>
      <pc:sldChg chg="addSp delSp modSp">
        <pc:chgData name="Olivia Jones" userId="de4034a6-44ab-4b23-bef3-87866ff83398" providerId="ADAL" clId="{7D7620BF-B34D-4BDD-AF9B-0FA7462C705D}" dt="2020-04-15T10:03:29.767" v="28" actId="27614"/>
        <pc:sldMkLst>
          <pc:docMk/>
          <pc:sldMk cId="3136601949" sldId="289"/>
        </pc:sldMkLst>
        <pc:spChg chg="del">
          <ac:chgData name="Olivia Jones" userId="de4034a6-44ab-4b23-bef3-87866ff83398" providerId="ADAL" clId="{7D7620BF-B34D-4BDD-AF9B-0FA7462C705D}" dt="2020-04-15T10:03:27.305" v="27" actId="931"/>
          <ac:spMkLst>
            <pc:docMk/>
            <pc:sldMk cId="3136601949" sldId="289"/>
            <ac:spMk id="4" creationId="{0950F6BB-8109-47C4-8254-4BAA140D39AC}"/>
          </ac:spMkLst>
        </pc:spChg>
        <pc:spChg chg="add mod">
          <ac:chgData name="Olivia Jones" userId="de4034a6-44ab-4b23-bef3-87866ff83398" providerId="ADAL" clId="{7D7620BF-B34D-4BDD-AF9B-0FA7462C705D}" dt="2020-04-15T10:03:21.438" v="26" actId="478"/>
          <ac:spMkLst>
            <pc:docMk/>
            <pc:sldMk cId="3136601949" sldId="289"/>
            <ac:spMk id="10" creationId="{607EBE59-40DC-46E4-B430-59F716B60DD6}"/>
          </ac:spMkLst>
        </pc:spChg>
        <pc:picChg chg="add mod">
          <ac:chgData name="Olivia Jones" userId="de4034a6-44ab-4b23-bef3-87866ff83398" providerId="ADAL" clId="{7D7620BF-B34D-4BDD-AF9B-0FA7462C705D}" dt="2020-04-15T10:03:29.767" v="28" actId="27614"/>
          <ac:picMkLst>
            <pc:docMk/>
            <pc:sldMk cId="3136601949" sldId="289"/>
            <ac:picMk id="12" creationId="{498E70E5-B2D3-4AB2-9FD7-BC003999CC74}"/>
          </ac:picMkLst>
        </pc:picChg>
        <pc:picChg chg="del">
          <ac:chgData name="Olivia Jones" userId="de4034a6-44ab-4b23-bef3-87866ff83398" providerId="ADAL" clId="{7D7620BF-B34D-4BDD-AF9B-0FA7462C705D}" dt="2020-04-15T10:03:21.438" v="26" actId="478"/>
          <ac:picMkLst>
            <pc:docMk/>
            <pc:sldMk cId="3136601949" sldId="289"/>
            <ac:picMk id="25" creationId="{67B0FBD1-6C12-4062-AF35-C3029F15A6A2}"/>
          </ac:picMkLst>
        </pc:picChg>
      </pc:sldChg>
      <pc:sldChg chg="addSp delSp modSp">
        <pc:chgData name="Olivia Jones" userId="de4034a6-44ab-4b23-bef3-87866ff83398" providerId="ADAL" clId="{7D7620BF-B34D-4BDD-AF9B-0FA7462C705D}" dt="2020-04-15T10:03:38.921" v="31" actId="27614"/>
        <pc:sldMkLst>
          <pc:docMk/>
          <pc:sldMk cId="191859008" sldId="290"/>
        </pc:sldMkLst>
        <pc:spChg chg="del">
          <ac:chgData name="Olivia Jones" userId="de4034a6-44ab-4b23-bef3-87866ff83398" providerId="ADAL" clId="{7D7620BF-B34D-4BDD-AF9B-0FA7462C705D}" dt="2020-04-15T10:03:35.531" v="30" actId="931"/>
          <ac:spMkLst>
            <pc:docMk/>
            <pc:sldMk cId="191859008" sldId="290"/>
            <ac:spMk id="4" creationId="{44B5D638-CC88-402B-8E34-14BFA4E8B660}"/>
          </ac:spMkLst>
        </pc:spChg>
        <pc:spChg chg="add mod">
          <ac:chgData name="Olivia Jones" userId="de4034a6-44ab-4b23-bef3-87866ff83398" providerId="ADAL" clId="{7D7620BF-B34D-4BDD-AF9B-0FA7462C705D}" dt="2020-04-15T10:03:30.925" v="29" actId="478"/>
          <ac:spMkLst>
            <pc:docMk/>
            <pc:sldMk cId="191859008" sldId="290"/>
            <ac:spMk id="6" creationId="{3012C8B8-48F8-4B62-A36C-5AA73BA3C360}"/>
          </ac:spMkLst>
        </pc:spChg>
        <pc:picChg chg="del">
          <ac:chgData name="Olivia Jones" userId="de4034a6-44ab-4b23-bef3-87866ff83398" providerId="ADAL" clId="{7D7620BF-B34D-4BDD-AF9B-0FA7462C705D}" dt="2020-04-15T10:03:30.925" v="29" actId="478"/>
          <ac:picMkLst>
            <pc:docMk/>
            <pc:sldMk cId="191859008" sldId="290"/>
            <ac:picMk id="7" creationId="{0800E357-E0EF-4E5F-A6E2-2E8053F6AC05}"/>
          </ac:picMkLst>
        </pc:picChg>
        <pc:picChg chg="add mod">
          <ac:chgData name="Olivia Jones" userId="de4034a6-44ab-4b23-bef3-87866ff83398" providerId="ADAL" clId="{7D7620BF-B34D-4BDD-AF9B-0FA7462C705D}" dt="2020-04-15T10:03:38.921" v="31" actId="27614"/>
          <ac:picMkLst>
            <pc:docMk/>
            <pc:sldMk cId="191859008" sldId="290"/>
            <ac:picMk id="9" creationId="{13009D70-0E1B-4675-93CA-FB70C2A0D2A5}"/>
          </ac:picMkLst>
        </pc:picChg>
      </pc:sldChg>
      <pc:sldChg chg="addSp delSp modSp">
        <pc:chgData name="Olivia Jones" userId="de4034a6-44ab-4b23-bef3-87866ff83398" providerId="ADAL" clId="{7D7620BF-B34D-4BDD-AF9B-0FA7462C705D}" dt="2020-04-15T10:03:51.680" v="37" actId="962"/>
        <pc:sldMkLst>
          <pc:docMk/>
          <pc:sldMk cId="785958614" sldId="291"/>
        </pc:sldMkLst>
        <pc:spChg chg="del">
          <ac:chgData name="Olivia Jones" userId="de4034a6-44ab-4b23-bef3-87866ff83398" providerId="ADAL" clId="{7D7620BF-B34D-4BDD-AF9B-0FA7462C705D}" dt="2020-04-15T10:03:47.276" v="34" actId="931"/>
          <ac:spMkLst>
            <pc:docMk/>
            <pc:sldMk cId="785958614" sldId="291"/>
            <ac:spMk id="4" creationId="{EFC74C5A-BDE5-45D7-A352-CB58371BE587}"/>
          </ac:spMkLst>
        </pc:spChg>
        <pc:spChg chg="add mod">
          <ac:chgData name="Olivia Jones" userId="de4034a6-44ab-4b23-bef3-87866ff83398" providerId="ADAL" clId="{7D7620BF-B34D-4BDD-AF9B-0FA7462C705D}" dt="2020-04-15T10:03:42.214" v="33" actId="478"/>
          <ac:spMkLst>
            <pc:docMk/>
            <pc:sldMk cId="785958614" sldId="291"/>
            <ac:spMk id="7" creationId="{F223FAC1-9CEF-4165-AACC-B21DF75B4712}"/>
          </ac:spMkLst>
        </pc:spChg>
        <pc:grpChg chg="mod">
          <ac:chgData name="Olivia Jones" userId="de4034a6-44ab-4b23-bef3-87866ff83398" providerId="ADAL" clId="{7D7620BF-B34D-4BDD-AF9B-0FA7462C705D}" dt="2020-04-15T10:03:51.680" v="37" actId="962"/>
          <ac:grpSpMkLst>
            <pc:docMk/>
            <pc:sldMk cId="785958614" sldId="291"/>
            <ac:grpSpMk id="13" creationId="{0434ABAA-F3B7-45A9-8F70-D0F064B3D500}"/>
          </ac:grpSpMkLst>
        </pc:grpChg>
        <pc:picChg chg="add mod">
          <ac:chgData name="Olivia Jones" userId="de4034a6-44ab-4b23-bef3-87866ff83398" providerId="ADAL" clId="{7D7620BF-B34D-4BDD-AF9B-0FA7462C705D}" dt="2020-04-15T10:03:51.677" v="36" actId="27614"/>
          <ac:picMkLst>
            <pc:docMk/>
            <pc:sldMk cId="785958614" sldId="291"/>
            <ac:picMk id="11" creationId="{4B35E0E0-7692-4EBB-B554-FA6A26B6785A}"/>
          </ac:picMkLst>
        </pc:picChg>
        <pc:picChg chg="del">
          <ac:chgData name="Olivia Jones" userId="de4034a6-44ab-4b23-bef3-87866ff83398" providerId="ADAL" clId="{7D7620BF-B34D-4BDD-AF9B-0FA7462C705D}" dt="2020-04-15T10:03:42.214" v="33" actId="478"/>
          <ac:picMkLst>
            <pc:docMk/>
            <pc:sldMk cId="785958614" sldId="291"/>
            <ac:picMk id="12" creationId="{2B8B4AD3-50E9-4CA1-BC7C-61A8DF816068}"/>
          </ac:picMkLst>
        </pc:picChg>
      </pc:sldChg>
      <pc:sldChg chg="addSp delSp modSp">
        <pc:chgData name="Olivia Jones" userId="de4034a6-44ab-4b23-bef3-87866ff83398" providerId="ADAL" clId="{7D7620BF-B34D-4BDD-AF9B-0FA7462C705D}" dt="2020-04-15T10:04:11.354" v="43" actId="1076"/>
        <pc:sldMkLst>
          <pc:docMk/>
          <pc:sldMk cId="3292208156" sldId="292"/>
        </pc:sldMkLst>
        <pc:spChg chg="del">
          <ac:chgData name="Olivia Jones" userId="de4034a6-44ab-4b23-bef3-87866ff83398" providerId="ADAL" clId="{7D7620BF-B34D-4BDD-AF9B-0FA7462C705D}" dt="2020-04-15T10:04:00.634" v="40" actId="931"/>
          <ac:spMkLst>
            <pc:docMk/>
            <pc:sldMk cId="3292208156" sldId="292"/>
            <ac:spMk id="4" creationId="{6E909C90-9C9C-4AE4-9814-953092BA4149}"/>
          </ac:spMkLst>
        </pc:spChg>
        <pc:spChg chg="add mod">
          <ac:chgData name="Olivia Jones" userId="de4034a6-44ab-4b23-bef3-87866ff83398" providerId="ADAL" clId="{7D7620BF-B34D-4BDD-AF9B-0FA7462C705D}" dt="2020-04-15T10:03:56.112" v="39" actId="478"/>
          <ac:spMkLst>
            <pc:docMk/>
            <pc:sldMk cId="3292208156" sldId="292"/>
            <ac:spMk id="5" creationId="{14A89AF6-F163-496F-8E28-04DF7311541B}"/>
          </ac:spMkLst>
        </pc:spChg>
        <pc:grpChg chg="mod">
          <ac:chgData name="Olivia Jones" userId="de4034a6-44ab-4b23-bef3-87866ff83398" providerId="ADAL" clId="{7D7620BF-B34D-4BDD-AF9B-0FA7462C705D}" dt="2020-04-15T10:04:11.354" v="43" actId="1076"/>
          <ac:grpSpMkLst>
            <pc:docMk/>
            <pc:sldMk cId="3292208156" sldId="292"/>
            <ac:grpSpMk id="9" creationId="{3F8AADEC-C6DD-46C5-9A13-58348B5C38EA}"/>
          </ac:grpSpMkLst>
        </pc:grpChg>
        <pc:picChg chg="del">
          <ac:chgData name="Olivia Jones" userId="de4034a6-44ab-4b23-bef3-87866ff83398" providerId="ADAL" clId="{7D7620BF-B34D-4BDD-AF9B-0FA7462C705D}" dt="2020-04-15T10:03:56.112" v="39" actId="478"/>
          <ac:picMkLst>
            <pc:docMk/>
            <pc:sldMk cId="3292208156" sldId="292"/>
            <ac:picMk id="8" creationId="{8ADBF76B-1A72-4FE6-8A49-21A67A8E319A}"/>
          </ac:picMkLst>
        </pc:picChg>
        <pc:picChg chg="add mod">
          <ac:chgData name="Olivia Jones" userId="de4034a6-44ab-4b23-bef3-87866ff83398" providerId="ADAL" clId="{7D7620BF-B34D-4BDD-AF9B-0FA7462C705D}" dt="2020-04-15T10:04:07.829" v="41" actId="27614"/>
          <ac:picMkLst>
            <pc:docMk/>
            <pc:sldMk cId="3292208156" sldId="292"/>
            <ac:picMk id="12" creationId="{3AC71F72-675B-4F02-8AB7-C46349F3AAAF}"/>
          </ac:picMkLst>
        </pc:picChg>
      </pc:sldChg>
      <pc:sldChg chg="addSp delSp modSp">
        <pc:chgData name="Olivia Jones" userId="de4034a6-44ab-4b23-bef3-87866ff83398" providerId="ADAL" clId="{7D7620BF-B34D-4BDD-AF9B-0FA7462C705D}" dt="2020-04-15T10:04:31.384" v="47" actId="962"/>
        <pc:sldMkLst>
          <pc:docMk/>
          <pc:sldMk cId="3733377479" sldId="293"/>
        </pc:sldMkLst>
        <pc:spChg chg="del">
          <ac:chgData name="Olivia Jones" userId="de4034a6-44ab-4b23-bef3-87866ff83398" providerId="ADAL" clId="{7D7620BF-B34D-4BDD-AF9B-0FA7462C705D}" dt="2020-04-15T10:04:28.992" v="45" actId="931"/>
          <ac:spMkLst>
            <pc:docMk/>
            <pc:sldMk cId="3733377479" sldId="293"/>
            <ac:spMk id="4" creationId="{68E7A81F-D575-483E-8385-8877DD1938AE}"/>
          </ac:spMkLst>
        </pc:spChg>
        <pc:spChg chg="add mod">
          <ac:chgData name="Olivia Jones" userId="de4034a6-44ab-4b23-bef3-87866ff83398" providerId="ADAL" clId="{7D7620BF-B34D-4BDD-AF9B-0FA7462C705D}" dt="2020-04-15T10:04:16.511" v="44" actId="478"/>
          <ac:spMkLst>
            <pc:docMk/>
            <pc:sldMk cId="3733377479" sldId="293"/>
            <ac:spMk id="9" creationId="{B3F9E972-65B7-4B7B-B886-1C353E7AAC89}"/>
          </ac:spMkLst>
        </pc:spChg>
        <pc:picChg chg="del">
          <ac:chgData name="Olivia Jones" userId="de4034a6-44ab-4b23-bef3-87866ff83398" providerId="ADAL" clId="{7D7620BF-B34D-4BDD-AF9B-0FA7462C705D}" dt="2020-04-15T10:04:16.511" v="44" actId="478"/>
          <ac:picMkLst>
            <pc:docMk/>
            <pc:sldMk cId="3733377479" sldId="293"/>
            <ac:picMk id="10" creationId="{422A68D8-DB56-454D-A2C1-249E5A65E728}"/>
          </ac:picMkLst>
        </pc:picChg>
        <pc:picChg chg="add mod">
          <ac:chgData name="Olivia Jones" userId="de4034a6-44ab-4b23-bef3-87866ff83398" providerId="ADAL" clId="{7D7620BF-B34D-4BDD-AF9B-0FA7462C705D}" dt="2020-04-15T10:04:31.384" v="47" actId="962"/>
          <ac:picMkLst>
            <pc:docMk/>
            <pc:sldMk cId="3733377479" sldId="293"/>
            <ac:picMk id="12" creationId="{9AAF17AB-15B7-4B94-9B1B-07B8C5A0E227}"/>
          </ac:picMkLst>
        </pc:picChg>
      </pc:sldChg>
      <pc:sldChg chg="addSp delSp modSp">
        <pc:chgData name="Olivia Jones" userId="de4034a6-44ab-4b23-bef3-87866ff83398" providerId="ADAL" clId="{7D7620BF-B34D-4BDD-AF9B-0FA7462C705D}" dt="2020-04-15T10:05:17.264" v="63" actId="1037"/>
        <pc:sldMkLst>
          <pc:docMk/>
          <pc:sldMk cId="1432784598" sldId="294"/>
        </pc:sldMkLst>
        <pc:spChg chg="del">
          <ac:chgData name="Olivia Jones" userId="de4034a6-44ab-4b23-bef3-87866ff83398" providerId="ADAL" clId="{7D7620BF-B34D-4BDD-AF9B-0FA7462C705D}" dt="2020-04-15T10:04:50.185" v="49" actId="931"/>
          <ac:spMkLst>
            <pc:docMk/>
            <pc:sldMk cId="1432784598" sldId="294"/>
            <ac:spMk id="4" creationId="{6ADCA231-CF6A-48DE-83B3-522E23E07D44}"/>
          </ac:spMkLst>
        </pc:spChg>
        <pc:spChg chg="mod">
          <ac:chgData name="Olivia Jones" userId="de4034a6-44ab-4b23-bef3-87866ff83398" providerId="ADAL" clId="{7D7620BF-B34D-4BDD-AF9B-0FA7462C705D}" dt="2020-04-15T10:05:17.264" v="63" actId="1037"/>
          <ac:spMkLst>
            <pc:docMk/>
            <pc:sldMk cId="1432784598" sldId="294"/>
            <ac:spMk id="5" creationId="{F01327DA-21B3-455E-B6E4-C0020835E73D}"/>
          </ac:spMkLst>
        </pc:spChg>
        <pc:picChg chg="add mod">
          <ac:chgData name="Olivia Jones" userId="de4034a6-44ab-4b23-bef3-87866ff83398" providerId="ADAL" clId="{7D7620BF-B34D-4BDD-AF9B-0FA7462C705D}" dt="2020-04-15T10:04:57.401" v="52" actId="27614"/>
          <ac:picMkLst>
            <pc:docMk/>
            <pc:sldMk cId="1432784598" sldId="294"/>
            <ac:picMk id="12" creationId="{3AFA01CF-B8BB-4988-9F77-24D1A434EC0C}"/>
          </ac:picMkLst>
        </pc:picChg>
      </pc:sldChg>
      <pc:sldChg chg="addSp delSp modSp">
        <pc:chgData name="Olivia Jones" userId="de4034a6-44ab-4b23-bef3-87866ff83398" providerId="ADAL" clId="{7D7620BF-B34D-4BDD-AF9B-0FA7462C705D}" dt="2020-04-15T10:05:59.674" v="75" actId="1076"/>
        <pc:sldMkLst>
          <pc:docMk/>
          <pc:sldMk cId="2999895249" sldId="295"/>
        </pc:sldMkLst>
        <pc:spChg chg="del">
          <ac:chgData name="Olivia Jones" userId="de4034a6-44ab-4b23-bef3-87866ff83398" providerId="ADAL" clId="{7D7620BF-B34D-4BDD-AF9B-0FA7462C705D}" dt="2020-04-15T10:05:49.648" v="72" actId="931"/>
          <ac:spMkLst>
            <pc:docMk/>
            <pc:sldMk cId="2999895249" sldId="295"/>
            <ac:spMk id="4" creationId="{5C6850F5-3EE8-4EB2-91FD-97A3E4160832}"/>
          </ac:spMkLst>
        </pc:spChg>
        <pc:spChg chg="mod">
          <ac:chgData name="Olivia Jones" userId="de4034a6-44ab-4b23-bef3-87866ff83398" providerId="ADAL" clId="{7D7620BF-B34D-4BDD-AF9B-0FA7462C705D}" dt="2020-04-15T10:05:59.674" v="75" actId="1076"/>
          <ac:spMkLst>
            <pc:docMk/>
            <pc:sldMk cId="2999895249" sldId="295"/>
            <ac:spMk id="5" creationId="{95C22A7B-E971-4212-80A1-A526332AD4A6}"/>
          </ac:spMkLst>
        </pc:spChg>
        <pc:picChg chg="add mod">
          <ac:chgData name="Olivia Jones" userId="de4034a6-44ab-4b23-bef3-87866ff83398" providerId="ADAL" clId="{7D7620BF-B34D-4BDD-AF9B-0FA7462C705D}" dt="2020-04-15T10:05:52.833" v="73" actId="27614"/>
          <ac:picMkLst>
            <pc:docMk/>
            <pc:sldMk cId="2999895249" sldId="295"/>
            <ac:picMk id="7" creationId="{5199F034-2666-4DAF-85BE-9ADCD05B16EB}"/>
          </ac:picMkLst>
        </pc:picChg>
      </pc:sldChg>
      <pc:sldChg chg="addSp delSp modSp">
        <pc:chgData name="Olivia Jones" userId="de4034a6-44ab-4b23-bef3-87866ff83398" providerId="ADAL" clId="{7D7620BF-B34D-4BDD-AF9B-0FA7462C705D}" dt="2020-04-15T10:06:26.824" v="81" actId="27614"/>
        <pc:sldMkLst>
          <pc:docMk/>
          <pc:sldMk cId="958929575" sldId="296"/>
        </pc:sldMkLst>
        <pc:spChg chg="del">
          <ac:chgData name="Olivia Jones" userId="de4034a6-44ab-4b23-bef3-87866ff83398" providerId="ADAL" clId="{7D7620BF-B34D-4BDD-AF9B-0FA7462C705D}" dt="2020-04-15T10:06:21.916" v="79" actId="931"/>
          <ac:spMkLst>
            <pc:docMk/>
            <pc:sldMk cId="958929575" sldId="296"/>
            <ac:spMk id="4" creationId="{D25B9532-F7DC-4DFB-BB89-3CAF58B723A1}"/>
          </ac:spMkLst>
        </pc:spChg>
        <pc:spChg chg="add mod">
          <ac:chgData name="Olivia Jones" userId="de4034a6-44ab-4b23-bef3-87866ff83398" providerId="ADAL" clId="{7D7620BF-B34D-4BDD-AF9B-0FA7462C705D}" dt="2020-04-15T10:06:16.714" v="78" actId="478"/>
          <ac:spMkLst>
            <pc:docMk/>
            <pc:sldMk cId="958929575" sldId="296"/>
            <ac:spMk id="5" creationId="{8A337C0D-1196-4C67-A420-98E8F597D12A}"/>
          </ac:spMkLst>
        </pc:spChg>
        <pc:picChg chg="add mod">
          <ac:chgData name="Olivia Jones" userId="de4034a6-44ab-4b23-bef3-87866ff83398" providerId="ADAL" clId="{7D7620BF-B34D-4BDD-AF9B-0FA7462C705D}" dt="2020-04-15T10:06:26.824" v="81" actId="27614"/>
          <ac:picMkLst>
            <pc:docMk/>
            <pc:sldMk cId="958929575" sldId="296"/>
            <ac:picMk id="16" creationId="{C885FA41-55E8-440A-BD25-1CFE71658AE5}"/>
          </ac:picMkLst>
        </pc:picChg>
        <pc:picChg chg="del">
          <ac:chgData name="Olivia Jones" userId="de4034a6-44ab-4b23-bef3-87866ff83398" providerId="ADAL" clId="{7D7620BF-B34D-4BDD-AF9B-0FA7462C705D}" dt="2020-04-15T10:06:16.714" v="78" actId="478"/>
          <ac:picMkLst>
            <pc:docMk/>
            <pc:sldMk cId="958929575" sldId="296"/>
            <ac:picMk id="17" creationId="{0DC981F6-1892-49C7-9DED-39EFD22E8D73}"/>
          </ac:picMkLst>
        </pc:picChg>
      </pc:sldChg>
      <pc:sldChg chg="addSp delSp modSp">
        <pc:chgData name="Olivia Jones" userId="de4034a6-44ab-4b23-bef3-87866ff83398" providerId="ADAL" clId="{7D7620BF-B34D-4BDD-AF9B-0FA7462C705D}" dt="2020-04-15T10:06:36.080" v="84" actId="962"/>
        <pc:sldMkLst>
          <pc:docMk/>
          <pc:sldMk cId="2166555927" sldId="297"/>
        </pc:sldMkLst>
        <pc:spChg chg="del">
          <ac:chgData name="Olivia Jones" userId="de4034a6-44ab-4b23-bef3-87866ff83398" providerId="ADAL" clId="{7D7620BF-B34D-4BDD-AF9B-0FA7462C705D}" dt="2020-04-15T10:06:30.871" v="82" actId="931"/>
          <ac:spMkLst>
            <pc:docMk/>
            <pc:sldMk cId="2166555927" sldId="297"/>
            <ac:spMk id="4" creationId="{A9DE3471-A202-4B46-9F17-4DA7827F79F2}"/>
          </ac:spMkLst>
        </pc:spChg>
        <pc:spChg chg="add mod">
          <ac:chgData name="Olivia Jones" userId="de4034a6-44ab-4b23-bef3-87866ff83398" providerId="ADAL" clId="{7D7620BF-B34D-4BDD-AF9B-0FA7462C705D}" dt="2020-04-15T10:06:26.194" v="80" actId="478"/>
          <ac:spMkLst>
            <pc:docMk/>
            <pc:sldMk cId="2166555927" sldId="297"/>
            <ac:spMk id="5" creationId="{3B2DAD77-69F8-4124-BC23-DA790DB2BBC1}"/>
          </ac:spMkLst>
        </pc:spChg>
        <pc:picChg chg="del">
          <ac:chgData name="Olivia Jones" userId="de4034a6-44ab-4b23-bef3-87866ff83398" providerId="ADAL" clId="{7D7620BF-B34D-4BDD-AF9B-0FA7462C705D}" dt="2020-04-15T10:06:26.194" v="80" actId="478"/>
          <ac:picMkLst>
            <pc:docMk/>
            <pc:sldMk cId="2166555927" sldId="297"/>
            <ac:picMk id="7" creationId="{17D8F5FB-C6CB-450A-AFAE-AF58DA6191D8}"/>
          </ac:picMkLst>
        </pc:picChg>
        <pc:picChg chg="add mod">
          <ac:chgData name="Olivia Jones" userId="de4034a6-44ab-4b23-bef3-87866ff83398" providerId="ADAL" clId="{7D7620BF-B34D-4BDD-AF9B-0FA7462C705D}" dt="2020-04-15T10:06:36.080" v="84" actId="962"/>
          <ac:picMkLst>
            <pc:docMk/>
            <pc:sldMk cId="2166555927" sldId="297"/>
            <ac:picMk id="9" creationId="{05B831F6-7C30-4153-9EEB-51F4C6F07123}"/>
          </ac:picMkLst>
        </pc:picChg>
      </pc:sldChg>
      <pc:sldChg chg="addSp delSp modSp">
        <pc:chgData name="Olivia Jones" userId="de4034a6-44ab-4b23-bef3-87866ff83398" providerId="ADAL" clId="{7D7620BF-B34D-4BDD-AF9B-0FA7462C705D}" dt="2020-04-15T10:07:22.831" v="94" actId="478"/>
        <pc:sldMkLst>
          <pc:docMk/>
          <pc:sldMk cId="3148495089" sldId="298"/>
        </pc:sldMkLst>
        <pc:spChg chg="del">
          <ac:chgData name="Olivia Jones" userId="de4034a6-44ab-4b23-bef3-87866ff83398" providerId="ADAL" clId="{7D7620BF-B34D-4BDD-AF9B-0FA7462C705D}" dt="2020-04-15T10:07:19.407" v="91" actId="931"/>
          <ac:spMkLst>
            <pc:docMk/>
            <pc:sldMk cId="3148495089" sldId="298"/>
            <ac:spMk id="4" creationId="{6EADAE56-F9B9-4400-A8DB-D9BC9F212A45}"/>
          </ac:spMkLst>
        </pc:spChg>
        <pc:spChg chg="add del mod">
          <ac:chgData name="Olivia Jones" userId="de4034a6-44ab-4b23-bef3-87866ff83398" providerId="ADAL" clId="{7D7620BF-B34D-4BDD-AF9B-0FA7462C705D}" dt="2020-04-15T10:07:22.831" v="94" actId="478"/>
          <ac:spMkLst>
            <pc:docMk/>
            <pc:sldMk cId="3148495089" sldId="298"/>
            <ac:spMk id="24" creationId="{B3485B87-14F7-48D5-9044-91025FE11BC1}"/>
          </ac:spMkLst>
        </pc:spChg>
        <pc:picChg chg="add mod">
          <ac:chgData name="Olivia Jones" userId="de4034a6-44ab-4b23-bef3-87866ff83398" providerId="ADAL" clId="{7D7620BF-B34D-4BDD-AF9B-0FA7462C705D}" dt="2020-04-15T10:07:21.502" v="93" actId="27614"/>
          <ac:picMkLst>
            <pc:docMk/>
            <pc:sldMk cId="3148495089" sldId="298"/>
            <ac:picMk id="6" creationId="{D0A7C4A3-4F8E-41B6-B5D3-BC4143CE30E5}"/>
          </ac:picMkLst>
        </pc:picChg>
        <pc:picChg chg="del">
          <ac:chgData name="Olivia Jones" userId="de4034a6-44ab-4b23-bef3-87866ff83398" providerId="ADAL" clId="{7D7620BF-B34D-4BDD-AF9B-0FA7462C705D}" dt="2020-04-15T10:07:21.102" v="92" actId="478"/>
          <ac:picMkLst>
            <pc:docMk/>
            <pc:sldMk cId="3148495089" sldId="298"/>
            <ac:picMk id="7" creationId="{FB0A9B2A-E45E-415C-BF39-ACFBF2F9C226}"/>
          </ac:picMkLst>
        </pc:picChg>
      </pc:sldChg>
      <pc:sldChg chg="addSp delSp modSp">
        <pc:chgData name="Olivia Jones" userId="de4034a6-44ab-4b23-bef3-87866ff83398" providerId="ADAL" clId="{7D7620BF-B34D-4BDD-AF9B-0FA7462C705D}" dt="2020-04-15T10:07:38.281" v="98" actId="27614"/>
        <pc:sldMkLst>
          <pc:docMk/>
          <pc:sldMk cId="3350019738" sldId="301"/>
        </pc:sldMkLst>
        <pc:spChg chg="del">
          <ac:chgData name="Olivia Jones" userId="de4034a6-44ab-4b23-bef3-87866ff83398" providerId="ADAL" clId="{7D7620BF-B34D-4BDD-AF9B-0FA7462C705D}" dt="2020-04-15T10:07:32.025" v="95" actId="931"/>
          <ac:spMkLst>
            <pc:docMk/>
            <pc:sldMk cId="3350019738" sldId="301"/>
            <ac:spMk id="4" creationId="{BC609207-210D-4A69-BAD8-8B7A5D2D14C9}"/>
          </ac:spMkLst>
        </pc:spChg>
        <pc:spChg chg="add del mod">
          <ac:chgData name="Olivia Jones" userId="de4034a6-44ab-4b23-bef3-87866ff83398" providerId="ADAL" clId="{7D7620BF-B34D-4BDD-AF9B-0FA7462C705D}" dt="2020-04-15T10:07:36.515" v="97" actId="478"/>
          <ac:spMkLst>
            <pc:docMk/>
            <pc:sldMk cId="3350019738" sldId="301"/>
            <ac:spMk id="23" creationId="{7967EAA9-AE4C-43A0-BFD9-6684E6630FEC}"/>
          </ac:spMkLst>
        </pc:spChg>
        <pc:picChg chg="add mod">
          <ac:chgData name="Olivia Jones" userId="de4034a6-44ab-4b23-bef3-87866ff83398" providerId="ADAL" clId="{7D7620BF-B34D-4BDD-AF9B-0FA7462C705D}" dt="2020-04-15T10:07:38.281" v="98" actId="27614"/>
          <ac:picMkLst>
            <pc:docMk/>
            <pc:sldMk cId="3350019738" sldId="301"/>
            <ac:picMk id="5" creationId="{49D9E9B1-1AB9-4523-ADF2-D584325D7DEC}"/>
          </ac:picMkLst>
        </pc:picChg>
        <pc:picChg chg="del">
          <ac:chgData name="Olivia Jones" userId="de4034a6-44ab-4b23-bef3-87866ff83398" providerId="ADAL" clId="{7D7620BF-B34D-4BDD-AF9B-0FA7462C705D}" dt="2020-04-15T10:07:33.972" v="96" actId="478"/>
          <ac:picMkLst>
            <pc:docMk/>
            <pc:sldMk cId="3350019738" sldId="301"/>
            <ac:picMk id="7" creationId="{3311BB0D-458C-4186-893F-813F333589A6}"/>
          </ac:picMkLst>
        </pc:picChg>
      </pc:sldChg>
      <pc:sldChg chg="addSp delSp modSp">
        <pc:chgData name="Olivia Jones" userId="de4034a6-44ab-4b23-bef3-87866ff83398" providerId="ADAL" clId="{7D7620BF-B34D-4BDD-AF9B-0FA7462C705D}" dt="2020-04-15T10:07:50.150" v="102" actId="478"/>
        <pc:sldMkLst>
          <pc:docMk/>
          <pc:sldMk cId="3942517920" sldId="302"/>
        </pc:sldMkLst>
        <pc:spChg chg="del">
          <ac:chgData name="Olivia Jones" userId="de4034a6-44ab-4b23-bef3-87866ff83398" providerId="ADAL" clId="{7D7620BF-B34D-4BDD-AF9B-0FA7462C705D}" dt="2020-04-15T10:07:43.074" v="99" actId="931"/>
          <ac:spMkLst>
            <pc:docMk/>
            <pc:sldMk cId="3942517920" sldId="302"/>
            <ac:spMk id="4" creationId="{8DE5AAC1-3575-4255-A338-4037758CEECD}"/>
          </ac:spMkLst>
        </pc:spChg>
        <pc:spChg chg="add del mod">
          <ac:chgData name="Olivia Jones" userId="de4034a6-44ab-4b23-bef3-87866ff83398" providerId="ADAL" clId="{7D7620BF-B34D-4BDD-AF9B-0FA7462C705D}" dt="2020-04-15T10:07:50.150" v="102" actId="478"/>
          <ac:spMkLst>
            <pc:docMk/>
            <pc:sldMk cId="3942517920" sldId="302"/>
            <ac:spMk id="24" creationId="{32374864-FD05-4215-8571-62DB304EAE10}"/>
          </ac:spMkLst>
        </pc:spChg>
        <pc:picChg chg="add mod">
          <ac:chgData name="Olivia Jones" userId="de4034a6-44ab-4b23-bef3-87866ff83398" providerId="ADAL" clId="{7D7620BF-B34D-4BDD-AF9B-0FA7462C705D}" dt="2020-04-15T10:07:46.075" v="101" actId="27614"/>
          <ac:picMkLst>
            <pc:docMk/>
            <pc:sldMk cId="3942517920" sldId="302"/>
            <ac:picMk id="5" creationId="{03E805DC-2FF5-428B-9FAB-840051E15C9A}"/>
          </ac:picMkLst>
        </pc:picChg>
        <pc:picChg chg="del">
          <ac:chgData name="Olivia Jones" userId="de4034a6-44ab-4b23-bef3-87866ff83398" providerId="ADAL" clId="{7D7620BF-B34D-4BDD-AF9B-0FA7462C705D}" dt="2020-04-15T10:07:44.828" v="100" actId="478"/>
          <ac:picMkLst>
            <pc:docMk/>
            <pc:sldMk cId="3942517920" sldId="302"/>
            <ac:picMk id="23" creationId="{CDEC991B-0BCA-450F-888A-5B34956D3689}"/>
          </ac:picMkLst>
        </pc:picChg>
      </pc:sldChg>
      <pc:sldChg chg="addSp delSp modSp">
        <pc:chgData name="Olivia Jones" userId="de4034a6-44ab-4b23-bef3-87866ff83398" providerId="ADAL" clId="{7D7620BF-B34D-4BDD-AF9B-0FA7462C705D}" dt="2020-04-15T10:08:03.619" v="107" actId="962"/>
        <pc:sldMkLst>
          <pc:docMk/>
          <pc:sldMk cId="3575415158" sldId="303"/>
        </pc:sldMkLst>
        <pc:spChg chg="del">
          <ac:chgData name="Olivia Jones" userId="de4034a6-44ab-4b23-bef3-87866ff83398" providerId="ADAL" clId="{7D7620BF-B34D-4BDD-AF9B-0FA7462C705D}" dt="2020-04-15T10:08:02.224" v="105" actId="931"/>
          <ac:spMkLst>
            <pc:docMk/>
            <pc:sldMk cId="3575415158" sldId="303"/>
            <ac:spMk id="4" creationId="{672C484F-7B99-4C5B-BEA0-80C6910CAB0F}"/>
          </ac:spMkLst>
        </pc:spChg>
        <pc:spChg chg="add del mod">
          <ac:chgData name="Olivia Jones" userId="de4034a6-44ab-4b23-bef3-87866ff83398" providerId="ADAL" clId="{7D7620BF-B34D-4BDD-AF9B-0FA7462C705D}" dt="2020-04-15T10:07:56.413" v="104" actId="478"/>
          <ac:spMkLst>
            <pc:docMk/>
            <pc:sldMk cId="3575415158" sldId="303"/>
            <ac:spMk id="8" creationId="{9E80DB7A-638E-49C7-96E9-DD72D3D59403}"/>
          </ac:spMkLst>
        </pc:spChg>
        <pc:picChg chg="del">
          <ac:chgData name="Olivia Jones" userId="de4034a6-44ab-4b23-bef3-87866ff83398" providerId="ADAL" clId="{7D7620BF-B34D-4BDD-AF9B-0FA7462C705D}" dt="2020-04-15T10:07:54.523" v="103" actId="478"/>
          <ac:picMkLst>
            <pc:docMk/>
            <pc:sldMk cId="3575415158" sldId="303"/>
            <ac:picMk id="9" creationId="{6739B312-C250-4710-B24F-C89316725020}"/>
          </ac:picMkLst>
        </pc:picChg>
        <pc:picChg chg="add mod">
          <ac:chgData name="Olivia Jones" userId="de4034a6-44ab-4b23-bef3-87866ff83398" providerId="ADAL" clId="{7D7620BF-B34D-4BDD-AF9B-0FA7462C705D}" dt="2020-04-15T10:08:03.619" v="107" actId="962"/>
          <ac:picMkLst>
            <pc:docMk/>
            <pc:sldMk cId="3575415158" sldId="303"/>
            <ac:picMk id="25" creationId="{062C7CA7-9B8E-403D-BD60-65B959B67B06}"/>
          </ac:picMkLst>
        </pc:picChg>
      </pc:sldChg>
      <pc:sldChg chg="addSp delSp modSp">
        <pc:chgData name="Olivia Jones" userId="de4034a6-44ab-4b23-bef3-87866ff83398" providerId="ADAL" clId="{7D7620BF-B34D-4BDD-AF9B-0FA7462C705D}" dt="2020-04-15T10:06:48.329" v="86" actId="27614"/>
        <pc:sldMkLst>
          <pc:docMk/>
          <pc:sldMk cId="48461246" sldId="304"/>
        </pc:sldMkLst>
        <pc:spChg chg="del">
          <ac:chgData name="Olivia Jones" userId="de4034a6-44ab-4b23-bef3-87866ff83398" providerId="ADAL" clId="{7D7620BF-B34D-4BDD-AF9B-0FA7462C705D}" dt="2020-04-15T10:06:44.031" v="85" actId="931"/>
          <ac:spMkLst>
            <pc:docMk/>
            <pc:sldMk cId="48461246" sldId="304"/>
            <ac:spMk id="4" creationId="{040DC4E6-1E15-4D00-A155-6DF56B49E0C7}"/>
          </ac:spMkLst>
        </pc:spChg>
        <pc:picChg chg="add mod">
          <ac:chgData name="Olivia Jones" userId="de4034a6-44ab-4b23-bef3-87866ff83398" providerId="ADAL" clId="{7D7620BF-B34D-4BDD-AF9B-0FA7462C705D}" dt="2020-04-15T10:06:48.329" v="86" actId="27614"/>
          <ac:picMkLst>
            <pc:docMk/>
            <pc:sldMk cId="48461246" sldId="304"/>
            <ac:picMk id="8" creationId="{00064F8C-697A-4398-85D9-7867A2E77EAA}"/>
          </ac:picMkLst>
        </pc:picChg>
      </pc:sldChg>
    </pc:docChg>
  </pc:docChgLst>
  <pc:docChgLst>
    <pc:chgData name="Lauren Croll" userId="a62879e1-943e-4271-a9bd-79e3227a164e" providerId="ADAL" clId="{8C7FD3E4-20FA-4CEE-9CDF-B8BDFD223234}"/>
    <pc:docChg chg="undo redo custSel addSld delSld modSld">
      <pc:chgData name="Lauren Croll" userId="a62879e1-943e-4271-a9bd-79e3227a164e" providerId="ADAL" clId="{8C7FD3E4-20FA-4CEE-9CDF-B8BDFD223234}" dt="2020-04-16T16:15:13.901" v="2114" actId="962"/>
      <pc:docMkLst>
        <pc:docMk/>
      </pc:docMkLst>
      <pc:sldChg chg="addSp delSp modSp mod">
        <pc:chgData name="Lauren Croll" userId="a62879e1-943e-4271-a9bd-79e3227a164e" providerId="ADAL" clId="{8C7FD3E4-20FA-4CEE-9CDF-B8BDFD223234}" dt="2020-04-16T11:42:17.259" v="20" actId="1076"/>
        <pc:sldMkLst>
          <pc:docMk/>
          <pc:sldMk cId="1212660425" sldId="271"/>
        </pc:sldMkLst>
        <pc:spChg chg="mod">
          <ac:chgData name="Lauren Croll" userId="a62879e1-943e-4271-a9bd-79e3227a164e" providerId="ADAL" clId="{8C7FD3E4-20FA-4CEE-9CDF-B8BDFD223234}" dt="2020-04-16T11:40:53.899" v="8" actId="20577"/>
          <ac:spMkLst>
            <pc:docMk/>
            <pc:sldMk cId="1212660425" sldId="271"/>
            <ac:spMk id="2" creationId="{00000000-0000-0000-0000-000000000000}"/>
          </ac:spMkLst>
        </pc:spChg>
        <pc:spChg chg="del">
          <ac:chgData name="Lauren Croll" userId="a62879e1-943e-4271-a9bd-79e3227a164e" providerId="ADAL" clId="{8C7FD3E4-20FA-4CEE-9CDF-B8BDFD223234}" dt="2020-04-16T11:40:58.558" v="9" actId="478"/>
          <ac:spMkLst>
            <pc:docMk/>
            <pc:sldMk cId="1212660425" sldId="271"/>
            <ac:spMk id="4" creationId="{00000000-0000-0000-0000-000000000000}"/>
          </ac:spMkLst>
        </pc:spChg>
        <pc:spChg chg="add del mod">
          <ac:chgData name="Lauren Croll" userId="a62879e1-943e-4271-a9bd-79e3227a164e" providerId="ADAL" clId="{8C7FD3E4-20FA-4CEE-9CDF-B8BDFD223234}" dt="2020-04-16T11:42:13.415" v="19" actId="478"/>
          <ac:spMkLst>
            <pc:docMk/>
            <pc:sldMk cId="1212660425" sldId="271"/>
            <ac:spMk id="6" creationId="{2375AB84-108E-4734-A48D-0ABD61B936F2}"/>
          </ac:spMkLst>
        </pc:spChg>
        <pc:spChg chg="del">
          <ac:chgData name="Lauren Croll" userId="a62879e1-943e-4271-a9bd-79e3227a164e" providerId="ADAL" clId="{8C7FD3E4-20FA-4CEE-9CDF-B8BDFD223234}" dt="2020-04-16T11:41:05.637" v="10" actId="478"/>
          <ac:spMkLst>
            <pc:docMk/>
            <pc:sldMk cId="1212660425" sldId="271"/>
            <ac:spMk id="12" creationId="{560B31E7-5283-444D-A9F6-04AE7B9581EB}"/>
          </ac:spMkLst>
        </pc:spChg>
        <pc:picChg chg="add mod">
          <ac:chgData name="Lauren Croll" userId="a62879e1-943e-4271-a9bd-79e3227a164e" providerId="ADAL" clId="{8C7FD3E4-20FA-4CEE-9CDF-B8BDFD223234}" dt="2020-04-16T11:42:17.259" v="20" actId="1076"/>
          <ac:picMkLst>
            <pc:docMk/>
            <pc:sldMk cId="1212660425" sldId="271"/>
            <ac:picMk id="9" creationId="{4BE0FE35-7F9C-48F4-B0D6-A6C78A7B4B20}"/>
          </ac:picMkLst>
        </pc:picChg>
        <pc:picChg chg="del">
          <ac:chgData name="Lauren Croll" userId="a62879e1-943e-4271-a9bd-79e3227a164e" providerId="ADAL" clId="{8C7FD3E4-20FA-4CEE-9CDF-B8BDFD223234}" dt="2020-04-16T11:41:58.734" v="16" actId="478"/>
          <ac:picMkLst>
            <pc:docMk/>
            <pc:sldMk cId="1212660425" sldId="271"/>
            <ac:picMk id="10" creationId="{26556FD6-8264-4A13-B20B-EFCA6B14FB3C}"/>
          </ac:picMkLst>
        </pc:picChg>
      </pc:sldChg>
      <pc:sldChg chg="delSp modSp mod">
        <pc:chgData name="Lauren Croll" userId="a62879e1-943e-4271-a9bd-79e3227a164e" providerId="ADAL" clId="{8C7FD3E4-20FA-4CEE-9CDF-B8BDFD223234}" dt="2020-04-16T13:49:23.049" v="1426" actId="255"/>
        <pc:sldMkLst>
          <pc:docMk/>
          <pc:sldMk cId="334036894" sldId="272"/>
        </pc:sldMkLst>
        <pc:spChg chg="mod">
          <ac:chgData name="Lauren Croll" userId="a62879e1-943e-4271-a9bd-79e3227a164e" providerId="ADAL" clId="{8C7FD3E4-20FA-4CEE-9CDF-B8BDFD223234}" dt="2020-04-16T11:56:32.414" v="573" actId="255"/>
          <ac:spMkLst>
            <pc:docMk/>
            <pc:sldMk cId="334036894" sldId="272"/>
            <ac:spMk id="2" creationId="{00000000-0000-0000-0000-000000000000}"/>
          </ac:spMkLst>
        </pc:spChg>
        <pc:spChg chg="mod">
          <ac:chgData name="Lauren Croll" userId="a62879e1-943e-4271-a9bd-79e3227a164e" providerId="ADAL" clId="{8C7FD3E4-20FA-4CEE-9CDF-B8BDFD223234}" dt="2020-04-16T13:48:42.797" v="1416" actId="255"/>
          <ac:spMkLst>
            <pc:docMk/>
            <pc:sldMk cId="334036894" sldId="272"/>
            <ac:spMk id="3" creationId="{00000000-0000-0000-0000-000000000000}"/>
          </ac:spMkLst>
        </pc:spChg>
        <pc:spChg chg="mod">
          <ac:chgData name="Lauren Croll" userId="a62879e1-943e-4271-a9bd-79e3227a164e" providerId="ADAL" clId="{8C7FD3E4-20FA-4CEE-9CDF-B8BDFD223234}" dt="2020-04-16T13:49:23.049" v="1426" actId="255"/>
          <ac:spMkLst>
            <pc:docMk/>
            <pc:sldMk cId="334036894" sldId="272"/>
            <ac:spMk id="7" creationId="{D93ED2DE-6BE5-4E89-8BD2-36580A83C316}"/>
          </ac:spMkLst>
        </pc:spChg>
        <pc:spChg chg="del">
          <ac:chgData name="Lauren Croll" userId="a62879e1-943e-4271-a9bd-79e3227a164e" providerId="ADAL" clId="{8C7FD3E4-20FA-4CEE-9CDF-B8BDFD223234}" dt="2020-04-16T11:41:25.982" v="11" actId="478"/>
          <ac:spMkLst>
            <pc:docMk/>
            <pc:sldMk cId="334036894" sldId="272"/>
            <ac:spMk id="15" creationId="{69BD3E59-1374-42D3-B6AC-193782ACC43F}"/>
          </ac:spMkLst>
        </pc:spChg>
        <pc:picChg chg="mod modCrop">
          <ac:chgData name="Lauren Croll" userId="a62879e1-943e-4271-a9bd-79e3227a164e" providerId="ADAL" clId="{8C7FD3E4-20FA-4CEE-9CDF-B8BDFD223234}" dt="2020-04-16T11:41:47.526" v="15" actId="732"/>
          <ac:picMkLst>
            <pc:docMk/>
            <pc:sldMk cId="334036894" sldId="272"/>
            <ac:picMk id="13" creationId="{0794C789-C760-471A-93E3-97F61E7986E1}"/>
          </ac:picMkLst>
        </pc:picChg>
      </pc:sldChg>
      <pc:sldChg chg="addSp delSp modSp mod">
        <pc:chgData name="Lauren Croll" userId="a62879e1-943e-4271-a9bd-79e3227a164e" providerId="ADAL" clId="{8C7FD3E4-20FA-4CEE-9CDF-B8BDFD223234}" dt="2020-04-16T16:14:47.975" v="2102" actId="27614"/>
        <pc:sldMkLst>
          <pc:docMk/>
          <pc:sldMk cId="1383719343" sldId="273"/>
        </pc:sldMkLst>
        <pc:spChg chg="del">
          <ac:chgData name="Lauren Croll" userId="a62879e1-943e-4271-a9bd-79e3227a164e" providerId="ADAL" clId="{8C7FD3E4-20FA-4CEE-9CDF-B8BDFD223234}" dt="2020-04-16T16:14:27.516" v="2099" actId="478"/>
          <ac:spMkLst>
            <pc:docMk/>
            <pc:sldMk cId="1383719343" sldId="273"/>
            <ac:spMk id="2" creationId="{00000000-0000-0000-0000-000000000000}"/>
          </ac:spMkLst>
        </pc:spChg>
        <pc:spChg chg="del">
          <ac:chgData name="Lauren Croll" userId="a62879e1-943e-4271-a9bd-79e3227a164e" providerId="ADAL" clId="{8C7FD3E4-20FA-4CEE-9CDF-B8BDFD223234}" dt="2020-04-16T16:14:22.350" v="2096" actId="478"/>
          <ac:spMkLst>
            <pc:docMk/>
            <pc:sldMk cId="1383719343" sldId="273"/>
            <ac:spMk id="3" creationId="{00000000-0000-0000-0000-000000000000}"/>
          </ac:spMkLst>
        </pc:spChg>
        <pc:spChg chg="del">
          <ac:chgData name="Lauren Croll" userId="a62879e1-943e-4271-a9bd-79e3227a164e" providerId="ADAL" clId="{8C7FD3E4-20FA-4CEE-9CDF-B8BDFD223234}" dt="2020-04-16T13:10:00.312" v="832" actId="478"/>
          <ac:spMkLst>
            <pc:docMk/>
            <pc:sldMk cId="1383719343" sldId="273"/>
            <ac:spMk id="4" creationId="{00000000-0000-0000-0000-000000000000}"/>
          </ac:spMkLst>
        </pc:spChg>
        <pc:spChg chg="del mod">
          <ac:chgData name="Lauren Croll" userId="a62879e1-943e-4271-a9bd-79e3227a164e" providerId="ADAL" clId="{8C7FD3E4-20FA-4CEE-9CDF-B8BDFD223234}" dt="2020-04-16T16:14:17.292" v="2094" actId="478"/>
          <ac:spMkLst>
            <pc:docMk/>
            <pc:sldMk cId="1383719343" sldId="273"/>
            <ac:spMk id="5" creationId="{00000000-0000-0000-0000-000000000000}"/>
          </ac:spMkLst>
        </pc:spChg>
        <pc:spChg chg="del">
          <ac:chgData name="Lauren Croll" userId="a62879e1-943e-4271-a9bd-79e3227a164e" providerId="ADAL" clId="{8C7FD3E4-20FA-4CEE-9CDF-B8BDFD223234}" dt="2020-04-16T13:10:01.818" v="833"/>
          <ac:spMkLst>
            <pc:docMk/>
            <pc:sldMk cId="1383719343" sldId="273"/>
            <ac:spMk id="6" creationId="{00000000-0000-0000-0000-000000000000}"/>
          </ac:spMkLst>
        </pc:spChg>
        <pc:spChg chg="add del mod">
          <ac:chgData name="Lauren Croll" userId="a62879e1-943e-4271-a9bd-79e3227a164e" providerId="ADAL" clId="{8C7FD3E4-20FA-4CEE-9CDF-B8BDFD223234}" dt="2020-04-16T16:14:15.099" v="2093" actId="478"/>
          <ac:spMkLst>
            <pc:docMk/>
            <pc:sldMk cId="1383719343" sldId="273"/>
            <ac:spMk id="6" creationId="{1DDCA814-7A79-480C-9BDB-21EEF9285557}"/>
          </ac:spMkLst>
        </pc:spChg>
        <pc:spChg chg="add del mod">
          <ac:chgData name="Lauren Croll" userId="a62879e1-943e-4271-a9bd-79e3227a164e" providerId="ADAL" clId="{8C7FD3E4-20FA-4CEE-9CDF-B8BDFD223234}" dt="2020-04-16T16:14:19.962" v="2095" actId="478"/>
          <ac:spMkLst>
            <pc:docMk/>
            <pc:sldMk cId="1383719343" sldId="273"/>
            <ac:spMk id="11" creationId="{B93C7A00-1543-4FA1-965F-F8F0E3653C1B}"/>
          </ac:spMkLst>
        </pc:spChg>
        <pc:spChg chg="add del mod">
          <ac:chgData name="Lauren Croll" userId="a62879e1-943e-4271-a9bd-79e3227a164e" providerId="ADAL" clId="{8C7FD3E4-20FA-4CEE-9CDF-B8BDFD223234}" dt="2020-04-16T16:14:23.956" v="2097" actId="478"/>
          <ac:spMkLst>
            <pc:docMk/>
            <pc:sldMk cId="1383719343" sldId="273"/>
            <ac:spMk id="13" creationId="{BA6D4363-86BB-41DF-8EAA-75F6016C9C6C}"/>
          </ac:spMkLst>
        </pc:spChg>
        <pc:spChg chg="add del mod">
          <ac:chgData name="Lauren Croll" userId="a62879e1-943e-4271-a9bd-79e3227a164e" providerId="ADAL" clId="{8C7FD3E4-20FA-4CEE-9CDF-B8BDFD223234}" dt="2020-04-16T16:14:25.387" v="2098" actId="478"/>
          <ac:spMkLst>
            <pc:docMk/>
            <pc:sldMk cId="1383719343" sldId="273"/>
            <ac:spMk id="15" creationId="{359BB8A9-1AFE-4DD0-9883-B530E3C64682}"/>
          </ac:spMkLst>
        </pc:spChg>
        <pc:spChg chg="add del mod">
          <ac:chgData name="Lauren Croll" userId="a62879e1-943e-4271-a9bd-79e3227a164e" providerId="ADAL" clId="{8C7FD3E4-20FA-4CEE-9CDF-B8BDFD223234}" dt="2020-04-16T13:37:17.057" v="1294" actId="478"/>
          <ac:spMkLst>
            <pc:docMk/>
            <pc:sldMk cId="1383719343" sldId="273"/>
            <ac:spMk id="15" creationId="{827E5552-9E36-48F4-82BC-539686382860}"/>
          </ac:spMkLst>
        </pc:spChg>
        <pc:spChg chg="add del mod">
          <ac:chgData name="Lauren Croll" userId="a62879e1-943e-4271-a9bd-79e3227a164e" providerId="ADAL" clId="{8C7FD3E4-20FA-4CEE-9CDF-B8BDFD223234}" dt="2020-04-16T16:14:29.137" v="2100" actId="478"/>
          <ac:spMkLst>
            <pc:docMk/>
            <pc:sldMk cId="1383719343" sldId="273"/>
            <ac:spMk id="18" creationId="{3C79CC28-E107-4A07-8567-E861BF115D2F}"/>
          </ac:spMkLst>
        </pc:spChg>
        <pc:picChg chg="add del mod ord">
          <ac:chgData name="Lauren Croll" userId="a62879e1-943e-4271-a9bd-79e3227a164e" providerId="ADAL" clId="{8C7FD3E4-20FA-4CEE-9CDF-B8BDFD223234}" dt="2020-04-16T13:13:33.243" v="1119" actId="478"/>
          <ac:picMkLst>
            <pc:docMk/>
            <pc:sldMk cId="1383719343" sldId="273"/>
            <ac:picMk id="8" creationId="{0840195B-9E54-4EEC-8E64-CD7E72617EB3}"/>
          </ac:picMkLst>
        </pc:picChg>
        <pc:picChg chg="add del mod">
          <ac:chgData name="Lauren Croll" userId="a62879e1-943e-4271-a9bd-79e3227a164e" providerId="ADAL" clId="{8C7FD3E4-20FA-4CEE-9CDF-B8BDFD223234}" dt="2020-04-16T16:14:10.232" v="2091" actId="931"/>
          <ac:picMkLst>
            <pc:docMk/>
            <pc:sldMk cId="1383719343" sldId="273"/>
            <ac:picMk id="8" creationId="{E142F09A-07E5-4049-A403-F0A8200F9FC9}"/>
          </ac:picMkLst>
        </pc:picChg>
        <pc:picChg chg="add del mod">
          <ac:chgData name="Lauren Croll" userId="a62879e1-943e-4271-a9bd-79e3227a164e" providerId="ADAL" clId="{8C7FD3E4-20FA-4CEE-9CDF-B8BDFD223234}" dt="2020-04-16T16:13:40.102" v="2089" actId="478"/>
          <ac:picMkLst>
            <pc:docMk/>
            <pc:sldMk cId="1383719343" sldId="273"/>
            <ac:picMk id="9" creationId="{28D778D4-B124-4EF0-9A52-BD9C71349C27}"/>
          </ac:picMkLst>
        </pc:picChg>
        <pc:picChg chg="del">
          <ac:chgData name="Lauren Croll" userId="a62879e1-943e-4271-a9bd-79e3227a164e" providerId="ADAL" clId="{8C7FD3E4-20FA-4CEE-9CDF-B8BDFD223234}" dt="2020-04-16T13:37:13.829" v="1293" actId="478"/>
          <ac:picMkLst>
            <pc:docMk/>
            <pc:sldMk cId="1383719343" sldId="273"/>
            <ac:picMk id="10" creationId="{83E3C0CD-90F3-4E3B-A516-97F50891B46D}"/>
          </ac:picMkLst>
        </pc:picChg>
        <pc:picChg chg="add del mod">
          <ac:chgData name="Lauren Croll" userId="a62879e1-943e-4271-a9bd-79e3227a164e" providerId="ADAL" clId="{8C7FD3E4-20FA-4CEE-9CDF-B8BDFD223234}" dt="2020-04-16T16:13:37.965" v="2088" actId="478"/>
          <ac:picMkLst>
            <pc:docMk/>
            <pc:sldMk cId="1383719343" sldId="273"/>
            <ac:picMk id="12" creationId="{49268805-3CA3-4723-9CB4-46CBC92C3C08}"/>
          </ac:picMkLst>
        </pc:picChg>
        <pc:picChg chg="add del">
          <ac:chgData name="Lauren Croll" userId="a62879e1-943e-4271-a9bd-79e3227a164e" providerId="ADAL" clId="{8C7FD3E4-20FA-4CEE-9CDF-B8BDFD223234}" dt="2020-04-16T16:14:13.085" v="2092" actId="478"/>
          <ac:picMkLst>
            <pc:docMk/>
            <pc:sldMk cId="1383719343" sldId="273"/>
            <ac:picMk id="16" creationId="{53038675-F86F-48A3-9520-189CA24A7818}"/>
          </ac:picMkLst>
        </pc:picChg>
        <pc:picChg chg="add mod">
          <ac:chgData name="Lauren Croll" userId="a62879e1-943e-4271-a9bd-79e3227a164e" providerId="ADAL" clId="{8C7FD3E4-20FA-4CEE-9CDF-B8BDFD223234}" dt="2020-04-16T16:14:47.975" v="2102" actId="27614"/>
          <ac:picMkLst>
            <pc:docMk/>
            <pc:sldMk cId="1383719343" sldId="273"/>
            <ac:picMk id="20" creationId="{5E4F95DB-1357-475D-BB62-4DAA2FDA5380}"/>
          </ac:picMkLst>
        </pc:picChg>
      </pc:sldChg>
      <pc:sldChg chg="addSp delSp modSp mod">
        <pc:chgData name="Lauren Croll" userId="a62879e1-943e-4271-a9bd-79e3227a164e" providerId="ADAL" clId="{8C7FD3E4-20FA-4CEE-9CDF-B8BDFD223234}" dt="2020-04-16T11:57:46.561" v="713" actId="1035"/>
        <pc:sldMkLst>
          <pc:docMk/>
          <pc:sldMk cId="973380543" sldId="277"/>
        </pc:sldMkLst>
        <pc:spChg chg="add del mod">
          <ac:chgData name="Lauren Croll" userId="a62879e1-943e-4271-a9bd-79e3227a164e" providerId="ADAL" clId="{8C7FD3E4-20FA-4CEE-9CDF-B8BDFD223234}" dt="2020-04-16T11:43:21.178" v="28" actId="478"/>
          <ac:spMkLst>
            <pc:docMk/>
            <pc:sldMk cId="973380543" sldId="277"/>
            <ac:spMk id="4" creationId="{442926B8-78D5-453B-8D50-9EAA43C04C3E}"/>
          </ac:spMkLst>
        </pc:spChg>
        <pc:spChg chg="mod">
          <ac:chgData name="Lauren Croll" userId="a62879e1-943e-4271-a9bd-79e3227a164e" providerId="ADAL" clId="{8C7FD3E4-20FA-4CEE-9CDF-B8BDFD223234}" dt="2020-04-16T11:56:57.539" v="574" actId="1076"/>
          <ac:spMkLst>
            <pc:docMk/>
            <pc:sldMk cId="973380543" sldId="277"/>
            <ac:spMk id="5" creationId="{C81A46B2-07BD-4D7D-9AEE-4936F1FCAC35}"/>
          </ac:spMkLst>
        </pc:spChg>
        <pc:spChg chg="mod">
          <ac:chgData name="Lauren Croll" userId="a62879e1-943e-4271-a9bd-79e3227a164e" providerId="ADAL" clId="{8C7FD3E4-20FA-4CEE-9CDF-B8BDFD223234}" dt="2020-04-16T11:56:26.299" v="572" actId="255"/>
          <ac:spMkLst>
            <pc:docMk/>
            <pc:sldMk cId="973380543" sldId="277"/>
            <ac:spMk id="7" creationId="{B2219B3F-1584-432A-8392-DB2C6F0F34D1}"/>
          </ac:spMkLst>
        </pc:spChg>
        <pc:spChg chg="del">
          <ac:chgData name="Lauren Croll" userId="a62879e1-943e-4271-a9bd-79e3227a164e" providerId="ADAL" clId="{8C7FD3E4-20FA-4CEE-9CDF-B8BDFD223234}" dt="2020-04-16T11:43:13.605" v="26" actId="478"/>
          <ac:spMkLst>
            <pc:docMk/>
            <pc:sldMk cId="973380543" sldId="277"/>
            <ac:spMk id="9" creationId="{5CCA1858-4B1B-4EDE-A175-A8B7D5CCF892}"/>
          </ac:spMkLst>
        </pc:spChg>
        <pc:spChg chg="mod">
          <ac:chgData name="Lauren Croll" userId="a62879e1-943e-4271-a9bd-79e3227a164e" providerId="ADAL" clId="{8C7FD3E4-20FA-4CEE-9CDF-B8BDFD223234}" dt="2020-04-16T11:43:07.873" v="25" actId="113"/>
          <ac:spMkLst>
            <pc:docMk/>
            <pc:sldMk cId="973380543" sldId="277"/>
            <ac:spMk id="16" creationId="{A9553CE0-ECE5-4D93-855B-75F1CE9CDC20}"/>
          </ac:spMkLst>
        </pc:spChg>
        <pc:picChg chg="del">
          <ac:chgData name="Lauren Croll" userId="a62879e1-943e-4271-a9bd-79e3227a164e" providerId="ADAL" clId="{8C7FD3E4-20FA-4CEE-9CDF-B8BDFD223234}" dt="2020-04-16T11:43:16.891" v="27" actId="478"/>
          <ac:picMkLst>
            <pc:docMk/>
            <pc:sldMk cId="973380543" sldId="277"/>
            <ac:picMk id="3" creationId="{7F0AF0D8-ABE5-42EE-B821-C3FA1B8A32E1}"/>
          </ac:picMkLst>
        </pc:picChg>
        <pc:picChg chg="mod">
          <ac:chgData name="Lauren Croll" userId="a62879e1-943e-4271-a9bd-79e3227a164e" providerId="ADAL" clId="{8C7FD3E4-20FA-4CEE-9CDF-B8BDFD223234}" dt="2020-04-16T11:57:46.561" v="713" actId="1035"/>
          <ac:picMkLst>
            <pc:docMk/>
            <pc:sldMk cId="973380543" sldId="277"/>
            <ac:picMk id="6" creationId="{3A7F2D6B-DEFD-42B6-AA9D-A092FAA389D9}"/>
          </ac:picMkLst>
        </pc:picChg>
        <pc:picChg chg="mod">
          <ac:chgData name="Lauren Croll" userId="a62879e1-943e-4271-a9bd-79e3227a164e" providerId="ADAL" clId="{8C7FD3E4-20FA-4CEE-9CDF-B8BDFD223234}" dt="2020-04-16T11:57:06.850" v="576" actId="1076"/>
          <ac:picMkLst>
            <pc:docMk/>
            <pc:sldMk cId="973380543" sldId="277"/>
            <ac:picMk id="13" creationId="{01741EC8-CD49-473D-8BD0-B77A5F47C3A2}"/>
          </ac:picMkLst>
        </pc:picChg>
        <pc:picChg chg="del">
          <ac:chgData name="Lauren Croll" userId="a62879e1-943e-4271-a9bd-79e3227a164e" providerId="ADAL" clId="{8C7FD3E4-20FA-4CEE-9CDF-B8BDFD223234}" dt="2020-04-16T11:42:48.424" v="23" actId="478"/>
          <ac:picMkLst>
            <pc:docMk/>
            <pc:sldMk cId="973380543" sldId="277"/>
            <ac:picMk id="14" creationId="{93353131-6025-47E6-B33F-2AEAFAF16438}"/>
          </ac:picMkLst>
        </pc:picChg>
        <pc:picChg chg="del">
          <ac:chgData name="Lauren Croll" userId="a62879e1-943e-4271-a9bd-79e3227a164e" providerId="ADAL" clId="{8C7FD3E4-20FA-4CEE-9CDF-B8BDFD223234}" dt="2020-04-16T11:57:10.240" v="577" actId="478"/>
          <ac:picMkLst>
            <pc:docMk/>
            <pc:sldMk cId="973380543" sldId="277"/>
            <ac:picMk id="15" creationId="{5FF7DE42-C155-45B7-8170-F1A2236D11FD}"/>
          </ac:picMkLst>
        </pc:picChg>
        <pc:picChg chg="add">
          <ac:chgData name="Lauren Croll" userId="a62879e1-943e-4271-a9bd-79e3227a164e" providerId="ADAL" clId="{8C7FD3E4-20FA-4CEE-9CDF-B8BDFD223234}" dt="2020-04-16T11:43:22.161" v="29"/>
          <ac:picMkLst>
            <pc:docMk/>
            <pc:sldMk cId="973380543" sldId="277"/>
            <ac:picMk id="17" creationId="{9C7EC946-8A0C-47B5-8D98-D51A06075786}"/>
          </ac:picMkLst>
        </pc:picChg>
        <pc:picChg chg="add mod">
          <ac:chgData name="Lauren Croll" userId="a62879e1-943e-4271-a9bd-79e3227a164e" providerId="ADAL" clId="{8C7FD3E4-20FA-4CEE-9CDF-B8BDFD223234}" dt="2020-04-16T11:57:32.311" v="698" actId="1037"/>
          <ac:picMkLst>
            <pc:docMk/>
            <pc:sldMk cId="973380543" sldId="277"/>
            <ac:picMk id="18" creationId="{54716F20-C4DE-4C28-910A-74FE1AA9157B}"/>
          </ac:picMkLst>
        </pc:picChg>
      </pc:sldChg>
      <pc:sldChg chg="del">
        <pc:chgData name="Lauren Croll" userId="a62879e1-943e-4271-a9bd-79e3227a164e" providerId="ADAL" clId="{8C7FD3E4-20FA-4CEE-9CDF-B8BDFD223234}" dt="2020-04-16T14:31:25.574" v="2014" actId="47"/>
        <pc:sldMkLst>
          <pc:docMk/>
          <pc:sldMk cId="395146350" sldId="278"/>
        </pc:sldMkLst>
      </pc:sldChg>
      <pc:sldChg chg="addSp delSp modSp mod">
        <pc:chgData name="Lauren Croll" userId="a62879e1-943e-4271-a9bd-79e3227a164e" providerId="ADAL" clId="{8C7FD3E4-20FA-4CEE-9CDF-B8BDFD223234}" dt="2020-04-16T14:17:57.705" v="1817"/>
        <pc:sldMkLst>
          <pc:docMk/>
          <pc:sldMk cId="889473147" sldId="279"/>
        </pc:sldMkLst>
        <pc:spChg chg="del">
          <ac:chgData name="Lauren Croll" userId="a62879e1-943e-4271-a9bd-79e3227a164e" providerId="ADAL" clId="{8C7FD3E4-20FA-4CEE-9CDF-B8BDFD223234}" dt="2020-04-16T12:08:44.462" v="774" actId="478"/>
          <ac:spMkLst>
            <pc:docMk/>
            <pc:sldMk cId="889473147" sldId="279"/>
            <ac:spMk id="3" creationId="{C66FC1EB-7255-4C73-9617-25D0A5BE7A3A}"/>
          </ac:spMkLst>
        </pc:spChg>
        <pc:spChg chg="add del mod">
          <ac:chgData name="Lauren Croll" userId="a62879e1-943e-4271-a9bd-79e3227a164e" providerId="ADAL" clId="{8C7FD3E4-20FA-4CEE-9CDF-B8BDFD223234}" dt="2020-04-16T12:08:48.240" v="776" actId="478"/>
          <ac:spMkLst>
            <pc:docMk/>
            <pc:sldMk cId="889473147" sldId="279"/>
            <ac:spMk id="4" creationId="{B6530C76-5EEB-4343-B99F-CA9D544D653B}"/>
          </ac:spMkLst>
        </pc:spChg>
        <pc:spChg chg="mod">
          <ac:chgData name="Lauren Croll" userId="a62879e1-943e-4271-a9bd-79e3227a164e" providerId="ADAL" clId="{8C7FD3E4-20FA-4CEE-9CDF-B8BDFD223234}" dt="2020-04-16T14:17:57.705" v="1817"/>
          <ac:spMkLst>
            <pc:docMk/>
            <pc:sldMk cId="889473147" sldId="279"/>
            <ac:spMk id="16" creationId="{F6BF659E-ACB5-4E78-8FDD-46B738E50642}"/>
          </ac:spMkLst>
        </pc:spChg>
        <pc:picChg chg="add">
          <ac:chgData name="Lauren Croll" userId="a62879e1-943e-4271-a9bd-79e3227a164e" providerId="ADAL" clId="{8C7FD3E4-20FA-4CEE-9CDF-B8BDFD223234}" dt="2020-04-16T12:08:49.244" v="777"/>
          <ac:picMkLst>
            <pc:docMk/>
            <pc:sldMk cId="889473147" sldId="279"/>
            <ac:picMk id="19" creationId="{8AFB9521-CBC3-403D-9237-F583F4BF30DC}"/>
          </ac:picMkLst>
        </pc:picChg>
        <pc:picChg chg="del">
          <ac:chgData name="Lauren Croll" userId="a62879e1-943e-4271-a9bd-79e3227a164e" providerId="ADAL" clId="{8C7FD3E4-20FA-4CEE-9CDF-B8BDFD223234}" dt="2020-04-16T12:08:46.483" v="775" actId="478"/>
          <ac:picMkLst>
            <pc:docMk/>
            <pc:sldMk cId="889473147" sldId="279"/>
            <ac:picMk id="20" creationId="{A265DEDE-9D87-4A73-BBAF-C9CB17F28E2B}"/>
          </ac:picMkLst>
        </pc:picChg>
      </pc:sldChg>
      <pc:sldChg chg="addSp delSp modSp mod">
        <pc:chgData name="Lauren Croll" userId="a62879e1-943e-4271-a9bd-79e3227a164e" providerId="ADAL" clId="{8C7FD3E4-20FA-4CEE-9CDF-B8BDFD223234}" dt="2020-04-16T14:30:27.863" v="1998"/>
        <pc:sldMkLst>
          <pc:docMk/>
          <pc:sldMk cId="178256067" sldId="282"/>
        </pc:sldMkLst>
        <pc:spChg chg="add del mod">
          <ac:chgData name="Lauren Croll" userId="a62879e1-943e-4271-a9bd-79e3227a164e" providerId="ADAL" clId="{8C7FD3E4-20FA-4CEE-9CDF-B8BDFD223234}" dt="2020-04-16T14:30:27.029" v="1997" actId="478"/>
          <ac:spMkLst>
            <pc:docMk/>
            <pc:sldMk cId="178256067" sldId="282"/>
            <ac:spMk id="3" creationId="{FF95F26E-7398-4492-B3B4-07B8B5ED02BE}"/>
          </ac:spMkLst>
        </pc:spChg>
        <pc:picChg chg="del">
          <ac:chgData name="Lauren Croll" userId="a62879e1-943e-4271-a9bd-79e3227a164e" providerId="ADAL" clId="{8C7FD3E4-20FA-4CEE-9CDF-B8BDFD223234}" dt="2020-04-16T14:30:21.665" v="1996" actId="478"/>
          <ac:picMkLst>
            <pc:docMk/>
            <pc:sldMk cId="178256067" sldId="282"/>
            <ac:picMk id="9" creationId="{476750CE-C34F-4D42-82B8-D3701B67E171}"/>
          </ac:picMkLst>
        </pc:picChg>
        <pc:picChg chg="add">
          <ac:chgData name="Lauren Croll" userId="a62879e1-943e-4271-a9bd-79e3227a164e" providerId="ADAL" clId="{8C7FD3E4-20FA-4CEE-9CDF-B8BDFD223234}" dt="2020-04-16T14:30:27.863" v="1998"/>
          <ac:picMkLst>
            <pc:docMk/>
            <pc:sldMk cId="178256067" sldId="282"/>
            <ac:picMk id="10" creationId="{A1853DD4-ECC0-445A-BAD8-9551E685FA4B}"/>
          </ac:picMkLst>
        </pc:picChg>
      </pc:sldChg>
      <pc:sldChg chg="addSp delSp modSp mod">
        <pc:chgData name="Lauren Croll" userId="a62879e1-943e-4271-a9bd-79e3227a164e" providerId="ADAL" clId="{8C7FD3E4-20FA-4CEE-9CDF-B8BDFD223234}" dt="2020-04-16T11:58:45.029" v="721" actId="255"/>
        <pc:sldMkLst>
          <pc:docMk/>
          <pc:sldMk cId="2648053392" sldId="285"/>
        </pc:sldMkLst>
        <pc:spChg chg="mod">
          <ac:chgData name="Lauren Croll" userId="a62879e1-943e-4271-a9bd-79e3227a164e" providerId="ADAL" clId="{8C7FD3E4-20FA-4CEE-9CDF-B8BDFD223234}" dt="2020-04-16T11:58:45.029" v="721" actId="255"/>
          <ac:spMkLst>
            <pc:docMk/>
            <pc:sldMk cId="2648053392" sldId="285"/>
            <ac:spMk id="2" creationId="{00000000-0000-0000-0000-000000000000}"/>
          </ac:spMkLst>
        </pc:spChg>
        <pc:spChg chg="add del mod">
          <ac:chgData name="Lauren Croll" userId="a62879e1-943e-4271-a9bd-79e3227a164e" providerId="ADAL" clId="{8C7FD3E4-20FA-4CEE-9CDF-B8BDFD223234}" dt="2020-04-16T11:58:36.873" v="719" actId="478"/>
          <ac:spMkLst>
            <pc:docMk/>
            <pc:sldMk cId="2648053392" sldId="285"/>
            <ac:spMk id="4" creationId="{25F567A4-CF08-4D35-85D0-BEC477134F33}"/>
          </ac:spMkLst>
        </pc:spChg>
        <pc:spChg chg="del">
          <ac:chgData name="Lauren Croll" userId="a62879e1-943e-4271-a9bd-79e3227a164e" providerId="ADAL" clId="{8C7FD3E4-20FA-4CEE-9CDF-B8BDFD223234}" dt="2020-04-16T11:58:33.277" v="717" actId="478"/>
          <ac:spMkLst>
            <pc:docMk/>
            <pc:sldMk cId="2648053392" sldId="285"/>
            <ac:spMk id="5" creationId="{43978F9C-9E90-4455-B831-0BF7592CA9BA}"/>
          </ac:spMkLst>
        </pc:spChg>
        <pc:picChg chg="del">
          <ac:chgData name="Lauren Croll" userId="a62879e1-943e-4271-a9bd-79e3227a164e" providerId="ADAL" clId="{8C7FD3E4-20FA-4CEE-9CDF-B8BDFD223234}" dt="2020-04-16T11:58:34.840" v="718" actId="478"/>
          <ac:picMkLst>
            <pc:docMk/>
            <pc:sldMk cId="2648053392" sldId="285"/>
            <ac:picMk id="8" creationId="{AF5CECCA-F04A-42F6-B548-2D8654588029}"/>
          </ac:picMkLst>
        </pc:picChg>
        <pc:picChg chg="add">
          <ac:chgData name="Lauren Croll" userId="a62879e1-943e-4271-a9bd-79e3227a164e" providerId="ADAL" clId="{8C7FD3E4-20FA-4CEE-9CDF-B8BDFD223234}" dt="2020-04-16T11:58:37.500" v="720"/>
          <ac:picMkLst>
            <pc:docMk/>
            <pc:sldMk cId="2648053392" sldId="285"/>
            <ac:picMk id="22" creationId="{67134E19-98B6-480A-BD29-F8481D587B1F}"/>
          </ac:picMkLst>
        </pc:picChg>
      </pc:sldChg>
      <pc:sldChg chg="addSp delSp modSp mod delAnim modAnim">
        <pc:chgData name="Lauren Croll" userId="a62879e1-943e-4271-a9bd-79e3227a164e" providerId="ADAL" clId="{8C7FD3E4-20FA-4CEE-9CDF-B8BDFD223234}" dt="2020-04-16T11:58:13.674" v="716" actId="1076"/>
        <pc:sldMkLst>
          <pc:docMk/>
          <pc:sldMk cId="389472496" sldId="286"/>
        </pc:sldMkLst>
        <pc:spChg chg="mod">
          <ac:chgData name="Lauren Croll" userId="a62879e1-943e-4271-a9bd-79e3227a164e" providerId="ADAL" clId="{8C7FD3E4-20FA-4CEE-9CDF-B8BDFD223234}" dt="2020-04-16T11:56:20.087" v="571" actId="255"/>
          <ac:spMkLst>
            <pc:docMk/>
            <pc:sldMk cId="389472496" sldId="286"/>
            <ac:spMk id="2" creationId="{9A80298E-B252-4811-B5A6-26515DD378F0}"/>
          </ac:spMkLst>
        </pc:spChg>
        <pc:spChg chg="add del mod">
          <ac:chgData name="Lauren Croll" userId="a62879e1-943e-4271-a9bd-79e3227a164e" providerId="ADAL" clId="{8C7FD3E4-20FA-4CEE-9CDF-B8BDFD223234}" dt="2020-04-16T11:44:47.757" v="263" actId="478"/>
          <ac:spMkLst>
            <pc:docMk/>
            <pc:sldMk cId="389472496" sldId="286"/>
            <ac:spMk id="4" creationId="{F92E8EFA-ACB6-4CE6-B2E4-95124FD209B6}"/>
          </ac:spMkLst>
        </pc:spChg>
        <pc:spChg chg="mod">
          <ac:chgData name="Lauren Croll" userId="a62879e1-943e-4271-a9bd-79e3227a164e" providerId="ADAL" clId="{8C7FD3E4-20FA-4CEE-9CDF-B8BDFD223234}" dt="2020-04-16T11:56:06.724" v="570" actId="1035"/>
          <ac:spMkLst>
            <pc:docMk/>
            <pc:sldMk cId="389472496" sldId="286"/>
            <ac:spMk id="6" creationId="{0A917A58-0165-4783-AB35-906A2FAF3FD9}"/>
          </ac:spMkLst>
        </pc:spChg>
        <pc:spChg chg="del">
          <ac:chgData name="Lauren Croll" userId="a62879e1-943e-4271-a9bd-79e3227a164e" providerId="ADAL" clId="{8C7FD3E4-20FA-4CEE-9CDF-B8BDFD223234}" dt="2020-04-16T11:44:43.470" v="261" actId="478"/>
          <ac:spMkLst>
            <pc:docMk/>
            <pc:sldMk cId="389472496" sldId="286"/>
            <ac:spMk id="8" creationId="{F027CAA1-4AA8-4974-9821-A40DE5A11242}"/>
          </ac:spMkLst>
        </pc:spChg>
        <pc:spChg chg="add mod">
          <ac:chgData name="Lauren Croll" userId="a62879e1-943e-4271-a9bd-79e3227a164e" providerId="ADAL" clId="{8C7FD3E4-20FA-4CEE-9CDF-B8BDFD223234}" dt="2020-04-16T11:58:13.674" v="716" actId="1076"/>
          <ac:spMkLst>
            <pc:docMk/>
            <pc:sldMk cId="389472496" sldId="286"/>
            <ac:spMk id="13" creationId="{BB2B2275-2B99-4A67-956C-74596FAAD855}"/>
          </ac:spMkLst>
        </pc:spChg>
        <pc:spChg chg="del">
          <ac:chgData name="Lauren Croll" userId="a62879e1-943e-4271-a9bd-79e3227a164e" providerId="ADAL" clId="{8C7FD3E4-20FA-4CEE-9CDF-B8BDFD223234}" dt="2020-04-16T11:58:06.908" v="715" actId="478"/>
          <ac:spMkLst>
            <pc:docMk/>
            <pc:sldMk cId="389472496" sldId="286"/>
            <ac:spMk id="15" creationId="{04040D3A-6AC0-422D-9C40-B8FDCDC07287}"/>
          </ac:spMkLst>
        </pc:spChg>
        <pc:picChg chg="del">
          <ac:chgData name="Lauren Croll" userId="a62879e1-943e-4271-a9bd-79e3227a164e" providerId="ADAL" clId="{8C7FD3E4-20FA-4CEE-9CDF-B8BDFD223234}" dt="2020-04-16T11:44:45.675" v="262" actId="478"/>
          <ac:picMkLst>
            <pc:docMk/>
            <pc:sldMk cId="389472496" sldId="286"/>
            <ac:picMk id="5" creationId="{D1621A13-DD03-4D7C-9ED1-267D7DE8A596}"/>
          </ac:picMkLst>
        </pc:picChg>
        <pc:picChg chg="add">
          <ac:chgData name="Lauren Croll" userId="a62879e1-943e-4271-a9bd-79e3227a164e" providerId="ADAL" clId="{8C7FD3E4-20FA-4CEE-9CDF-B8BDFD223234}" dt="2020-04-16T11:44:48.479" v="264"/>
          <ac:picMkLst>
            <pc:docMk/>
            <pc:sldMk cId="389472496" sldId="286"/>
            <ac:picMk id="12" creationId="{1C3F440A-6F99-4220-A7F9-8092CBB2C18F}"/>
          </ac:picMkLst>
        </pc:picChg>
        <pc:picChg chg="mod">
          <ac:chgData name="Lauren Croll" userId="a62879e1-943e-4271-a9bd-79e3227a164e" providerId="ADAL" clId="{8C7FD3E4-20FA-4CEE-9CDF-B8BDFD223234}" dt="2020-04-16T11:55:13.038" v="433" actId="1035"/>
          <ac:picMkLst>
            <pc:docMk/>
            <pc:sldMk cId="389472496" sldId="286"/>
            <ac:picMk id="16" creationId="{F10D94FF-D065-4E70-8011-3F859140AB99}"/>
          </ac:picMkLst>
        </pc:picChg>
        <pc:picChg chg="mod">
          <ac:chgData name="Lauren Croll" userId="a62879e1-943e-4271-a9bd-79e3227a164e" providerId="ADAL" clId="{8C7FD3E4-20FA-4CEE-9CDF-B8BDFD223234}" dt="2020-04-16T11:55:37.906" v="555" actId="1036"/>
          <ac:picMkLst>
            <pc:docMk/>
            <pc:sldMk cId="389472496" sldId="286"/>
            <ac:picMk id="18" creationId="{0B1833B1-069F-4695-BEA8-1F177E6B5386}"/>
          </ac:picMkLst>
        </pc:picChg>
        <pc:picChg chg="mod">
          <ac:chgData name="Lauren Croll" userId="a62879e1-943e-4271-a9bd-79e3227a164e" providerId="ADAL" clId="{8C7FD3E4-20FA-4CEE-9CDF-B8BDFD223234}" dt="2020-04-16T11:55:27.515" v="489" actId="1038"/>
          <ac:picMkLst>
            <pc:docMk/>
            <pc:sldMk cId="389472496" sldId="286"/>
            <ac:picMk id="19" creationId="{E9C8B68A-9664-445A-89BC-3EB2FB1F763F}"/>
          </ac:picMkLst>
        </pc:picChg>
      </pc:sldChg>
      <pc:sldChg chg="addSp delSp modSp mod">
        <pc:chgData name="Lauren Croll" userId="a62879e1-943e-4271-a9bd-79e3227a164e" providerId="ADAL" clId="{8C7FD3E4-20FA-4CEE-9CDF-B8BDFD223234}" dt="2020-04-16T11:59:33.928" v="727" actId="1076"/>
        <pc:sldMkLst>
          <pc:docMk/>
          <pc:sldMk cId="3700631437" sldId="287"/>
        </pc:sldMkLst>
        <pc:spChg chg="mod">
          <ac:chgData name="Lauren Croll" userId="a62879e1-943e-4271-a9bd-79e3227a164e" providerId="ADAL" clId="{8C7FD3E4-20FA-4CEE-9CDF-B8BDFD223234}" dt="2020-04-16T11:59:05.183" v="725" actId="255"/>
          <ac:spMkLst>
            <pc:docMk/>
            <pc:sldMk cId="3700631437" sldId="287"/>
            <ac:spMk id="2" creationId="{779A4AE5-FEC7-4759-B374-F60557F6B745}"/>
          </ac:spMkLst>
        </pc:spChg>
        <pc:spChg chg="del">
          <ac:chgData name="Lauren Croll" userId="a62879e1-943e-4271-a9bd-79e3227a164e" providerId="ADAL" clId="{8C7FD3E4-20FA-4CEE-9CDF-B8BDFD223234}" dt="2020-04-16T11:42:21.941" v="21" actId="478"/>
          <ac:spMkLst>
            <pc:docMk/>
            <pc:sldMk cId="3700631437" sldId="287"/>
            <ac:spMk id="6" creationId="{B3D6D7B3-89E8-45E9-B1C3-72C5EED3D695}"/>
          </ac:spMkLst>
        </pc:spChg>
        <pc:picChg chg="add">
          <ac:chgData name="Lauren Croll" userId="a62879e1-943e-4271-a9bd-79e3227a164e" providerId="ADAL" clId="{8C7FD3E4-20FA-4CEE-9CDF-B8BDFD223234}" dt="2020-04-16T11:42:24.526" v="22"/>
          <ac:picMkLst>
            <pc:docMk/>
            <pc:sldMk cId="3700631437" sldId="287"/>
            <ac:picMk id="16" creationId="{87B209EB-BAA9-4973-A09B-550E3ACF808D}"/>
          </ac:picMkLst>
        </pc:picChg>
        <pc:picChg chg="mod">
          <ac:chgData name="Lauren Croll" userId="a62879e1-943e-4271-a9bd-79e3227a164e" providerId="ADAL" clId="{8C7FD3E4-20FA-4CEE-9CDF-B8BDFD223234}" dt="2020-04-16T11:59:33.928" v="727" actId="1076"/>
          <ac:picMkLst>
            <pc:docMk/>
            <pc:sldMk cId="3700631437" sldId="287"/>
            <ac:picMk id="22" creationId="{413D3586-53CC-45F8-B391-6BAC222AB28B}"/>
          </ac:picMkLst>
        </pc:picChg>
      </pc:sldChg>
      <pc:sldChg chg="addSp delSp modSp mod">
        <pc:chgData name="Lauren Croll" userId="a62879e1-943e-4271-a9bd-79e3227a164e" providerId="ADAL" clId="{8C7FD3E4-20FA-4CEE-9CDF-B8BDFD223234}" dt="2020-04-16T12:00:31.081" v="741" actId="255"/>
        <pc:sldMkLst>
          <pc:docMk/>
          <pc:sldMk cId="3136601949" sldId="289"/>
        </pc:sldMkLst>
        <pc:spChg chg="mod">
          <ac:chgData name="Lauren Croll" userId="a62879e1-943e-4271-a9bd-79e3227a164e" providerId="ADAL" clId="{8C7FD3E4-20FA-4CEE-9CDF-B8BDFD223234}" dt="2020-04-16T12:00:31.081" v="741" actId="255"/>
          <ac:spMkLst>
            <pc:docMk/>
            <pc:sldMk cId="3136601949" sldId="289"/>
            <ac:spMk id="2" creationId="{F8C6D7AB-A015-4B19-92F6-5615C5603DBF}"/>
          </ac:spMkLst>
        </pc:spChg>
        <pc:spChg chg="add del mod">
          <ac:chgData name="Lauren Croll" userId="a62879e1-943e-4271-a9bd-79e3227a164e" providerId="ADAL" clId="{8C7FD3E4-20FA-4CEE-9CDF-B8BDFD223234}" dt="2020-04-16T11:59:48.457" v="730" actId="478"/>
          <ac:spMkLst>
            <pc:docMk/>
            <pc:sldMk cId="3136601949" sldId="289"/>
            <ac:spMk id="4" creationId="{E4B289A9-10E5-4157-A97D-D74D67D72071}"/>
          </ac:spMkLst>
        </pc:spChg>
        <pc:spChg chg="del">
          <ac:chgData name="Lauren Croll" userId="a62879e1-943e-4271-a9bd-79e3227a164e" providerId="ADAL" clId="{8C7FD3E4-20FA-4CEE-9CDF-B8BDFD223234}" dt="2020-04-16T11:59:44.872" v="728" actId="478"/>
          <ac:spMkLst>
            <pc:docMk/>
            <pc:sldMk cId="3136601949" sldId="289"/>
            <ac:spMk id="10" creationId="{607EBE59-40DC-46E4-B430-59F716B60DD6}"/>
          </ac:spMkLst>
        </pc:spChg>
        <pc:picChg chg="del">
          <ac:chgData name="Lauren Croll" userId="a62879e1-943e-4271-a9bd-79e3227a164e" providerId="ADAL" clId="{8C7FD3E4-20FA-4CEE-9CDF-B8BDFD223234}" dt="2020-04-16T11:59:46.485" v="729" actId="478"/>
          <ac:picMkLst>
            <pc:docMk/>
            <pc:sldMk cId="3136601949" sldId="289"/>
            <ac:picMk id="12" creationId="{498E70E5-B2D3-4AB2-9FD7-BC003999CC74}"/>
          </ac:picMkLst>
        </pc:picChg>
        <pc:picChg chg="add">
          <ac:chgData name="Lauren Croll" userId="a62879e1-943e-4271-a9bd-79e3227a164e" providerId="ADAL" clId="{8C7FD3E4-20FA-4CEE-9CDF-B8BDFD223234}" dt="2020-04-16T11:59:49.432" v="731"/>
          <ac:picMkLst>
            <pc:docMk/>
            <pc:sldMk cId="3136601949" sldId="289"/>
            <ac:picMk id="21" creationId="{717E8D5C-C1DA-4FC2-94EF-EA5500047FE0}"/>
          </ac:picMkLst>
        </pc:picChg>
      </pc:sldChg>
      <pc:sldChg chg="addSp delSp modSp del mod modNotesTx">
        <pc:chgData name="Lauren Croll" userId="a62879e1-943e-4271-a9bd-79e3227a164e" providerId="ADAL" clId="{8C7FD3E4-20FA-4CEE-9CDF-B8BDFD223234}" dt="2020-04-16T16:06:52.322" v="2070" actId="47"/>
        <pc:sldMkLst>
          <pc:docMk/>
          <pc:sldMk cId="191859008" sldId="290"/>
        </pc:sldMkLst>
        <pc:spChg chg="mod">
          <ac:chgData name="Lauren Croll" userId="a62879e1-943e-4271-a9bd-79e3227a164e" providerId="ADAL" clId="{8C7FD3E4-20FA-4CEE-9CDF-B8BDFD223234}" dt="2020-04-16T14:00:50.901" v="1637" actId="1076"/>
          <ac:spMkLst>
            <pc:docMk/>
            <pc:sldMk cId="191859008" sldId="290"/>
            <ac:spMk id="2" creationId="{B0FB71F9-8106-4F8B-8B75-5723CB6D8BC6}"/>
          </ac:spMkLst>
        </pc:spChg>
        <pc:spChg chg="add del mod">
          <ac:chgData name="Lauren Croll" userId="a62879e1-943e-4271-a9bd-79e3227a164e" providerId="ADAL" clId="{8C7FD3E4-20FA-4CEE-9CDF-B8BDFD223234}" dt="2020-04-16T11:59:58.111" v="734" actId="478"/>
          <ac:spMkLst>
            <pc:docMk/>
            <pc:sldMk cId="191859008" sldId="290"/>
            <ac:spMk id="4" creationId="{AAB05A7F-952F-4413-BE31-DE422A292ED5}"/>
          </ac:spMkLst>
        </pc:spChg>
        <pc:spChg chg="mod">
          <ac:chgData name="Lauren Croll" userId="a62879e1-943e-4271-a9bd-79e3227a164e" providerId="ADAL" clId="{8C7FD3E4-20FA-4CEE-9CDF-B8BDFD223234}" dt="2020-04-16T14:01:03.671" v="1639" actId="1076"/>
          <ac:spMkLst>
            <pc:docMk/>
            <pc:sldMk cId="191859008" sldId="290"/>
            <ac:spMk id="5" creationId="{7BDAF0D3-3E6C-4316-B48E-6EA2A5BC30DA}"/>
          </ac:spMkLst>
        </pc:spChg>
        <pc:spChg chg="del">
          <ac:chgData name="Lauren Croll" userId="a62879e1-943e-4271-a9bd-79e3227a164e" providerId="ADAL" clId="{8C7FD3E4-20FA-4CEE-9CDF-B8BDFD223234}" dt="2020-04-16T11:59:54.248" v="732" actId="478"/>
          <ac:spMkLst>
            <pc:docMk/>
            <pc:sldMk cId="191859008" sldId="290"/>
            <ac:spMk id="6" creationId="{3012C8B8-48F8-4B62-A36C-5AA73BA3C360}"/>
          </ac:spMkLst>
        </pc:spChg>
        <pc:picChg chg="del">
          <ac:chgData name="Lauren Croll" userId="a62879e1-943e-4271-a9bd-79e3227a164e" providerId="ADAL" clId="{8C7FD3E4-20FA-4CEE-9CDF-B8BDFD223234}" dt="2020-04-16T11:59:55.814" v="733" actId="478"/>
          <ac:picMkLst>
            <pc:docMk/>
            <pc:sldMk cId="191859008" sldId="290"/>
            <ac:picMk id="9" creationId="{13009D70-0E1B-4675-93CA-FB70C2A0D2A5}"/>
          </ac:picMkLst>
        </pc:picChg>
        <pc:picChg chg="mod">
          <ac:chgData name="Lauren Croll" userId="a62879e1-943e-4271-a9bd-79e3227a164e" providerId="ADAL" clId="{8C7FD3E4-20FA-4CEE-9CDF-B8BDFD223234}" dt="2020-04-16T13:59:51.045" v="1627" actId="1076"/>
          <ac:picMkLst>
            <pc:docMk/>
            <pc:sldMk cId="191859008" sldId="290"/>
            <ac:picMk id="12" creationId="{FEF2D03E-2599-45FA-99C2-D54AF58C65AA}"/>
          </ac:picMkLst>
        </pc:picChg>
        <pc:picChg chg="del">
          <ac:chgData name="Lauren Croll" userId="a62879e1-943e-4271-a9bd-79e3227a164e" providerId="ADAL" clId="{8C7FD3E4-20FA-4CEE-9CDF-B8BDFD223234}" dt="2020-04-16T13:59:35.767" v="1624" actId="478"/>
          <ac:picMkLst>
            <pc:docMk/>
            <pc:sldMk cId="191859008" sldId="290"/>
            <ac:picMk id="13" creationId="{C49004DF-362B-48AC-99B0-E5D2F5BBD54C}"/>
          </ac:picMkLst>
        </pc:picChg>
        <pc:picChg chg="del">
          <ac:chgData name="Lauren Croll" userId="a62879e1-943e-4271-a9bd-79e3227a164e" providerId="ADAL" clId="{8C7FD3E4-20FA-4CEE-9CDF-B8BDFD223234}" dt="2020-04-16T13:59:34.035" v="1623" actId="478"/>
          <ac:picMkLst>
            <pc:docMk/>
            <pc:sldMk cId="191859008" sldId="290"/>
            <ac:picMk id="14" creationId="{8298402C-48A2-4FF4-9C73-B525182EF186}"/>
          </ac:picMkLst>
        </pc:picChg>
        <pc:picChg chg="del">
          <ac:chgData name="Lauren Croll" userId="a62879e1-943e-4271-a9bd-79e3227a164e" providerId="ADAL" clId="{8C7FD3E4-20FA-4CEE-9CDF-B8BDFD223234}" dt="2020-04-16T13:59:31.700" v="1622" actId="478"/>
          <ac:picMkLst>
            <pc:docMk/>
            <pc:sldMk cId="191859008" sldId="290"/>
            <ac:picMk id="15" creationId="{00FDFD3E-E0CD-416E-ADBE-6FCCF3D10137}"/>
          </ac:picMkLst>
        </pc:picChg>
        <pc:picChg chg="add">
          <ac:chgData name="Lauren Croll" userId="a62879e1-943e-4271-a9bd-79e3227a164e" providerId="ADAL" clId="{8C7FD3E4-20FA-4CEE-9CDF-B8BDFD223234}" dt="2020-04-16T11:59:59.158" v="735"/>
          <ac:picMkLst>
            <pc:docMk/>
            <pc:sldMk cId="191859008" sldId="290"/>
            <ac:picMk id="16" creationId="{30ACB13E-77B8-498A-9F0A-7CF88E0626CF}"/>
          </ac:picMkLst>
        </pc:picChg>
        <pc:picChg chg="add mod">
          <ac:chgData name="Lauren Croll" userId="a62879e1-943e-4271-a9bd-79e3227a164e" providerId="ADAL" clId="{8C7FD3E4-20FA-4CEE-9CDF-B8BDFD223234}" dt="2020-04-16T14:00:06.025" v="1629" actId="14100"/>
          <ac:picMkLst>
            <pc:docMk/>
            <pc:sldMk cId="191859008" sldId="290"/>
            <ac:picMk id="17" creationId="{601DC4AA-CFB1-46BD-9456-DDCA2F2EBF40}"/>
          </ac:picMkLst>
        </pc:picChg>
      </pc:sldChg>
      <pc:sldChg chg="addSp delSp modSp mod">
        <pc:chgData name="Lauren Croll" userId="a62879e1-943e-4271-a9bd-79e3227a164e" providerId="ADAL" clId="{8C7FD3E4-20FA-4CEE-9CDF-B8BDFD223234}" dt="2020-04-16T12:02:17.775" v="760" actId="1076"/>
        <pc:sldMkLst>
          <pc:docMk/>
          <pc:sldMk cId="785958614" sldId="291"/>
        </pc:sldMkLst>
        <pc:spChg chg="add del mod">
          <ac:chgData name="Lauren Croll" userId="a62879e1-943e-4271-a9bd-79e3227a164e" providerId="ADAL" clId="{8C7FD3E4-20FA-4CEE-9CDF-B8BDFD223234}" dt="2020-04-16T12:01:11.675" v="748" actId="478"/>
          <ac:spMkLst>
            <pc:docMk/>
            <pc:sldMk cId="785958614" sldId="291"/>
            <ac:spMk id="4" creationId="{05A051F0-6BD4-4D00-B19D-5F6E2971113A}"/>
          </ac:spMkLst>
        </pc:spChg>
        <pc:spChg chg="del">
          <ac:chgData name="Lauren Croll" userId="a62879e1-943e-4271-a9bd-79e3227a164e" providerId="ADAL" clId="{8C7FD3E4-20FA-4CEE-9CDF-B8BDFD223234}" dt="2020-04-16T12:01:05.661" v="746" actId="478"/>
          <ac:spMkLst>
            <pc:docMk/>
            <pc:sldMk cId="785958614" sldId="291"/>
            <ac:spMk id="7" creationId="{F223FAC1-9CEF-4165-AACC-B21DF75B4712}"/>
          </ac:spMkLst>
        </pc:spChg>
        <pc:grpChg chg="mod">
          <ac:chgData name="Lauren Croll" userId="a62879e1-943e-4271-a9bd-79e3227a164e" providerId="ADAL" clId="{8C7FD3E4-20FA-4CEE-9CDF-B8BDFD223234}" dt="2020-04-16T12:02:17.775" v="760" actId="1076"/>
          <ac:grpSpMkLst>
            <pc:docMk/>
            <pc:sldMk cId="785958614" sldId="291"/>
            <ac:grpSpMk id="13" creationId="{0434ABAA-F3B7-45A9-8F70-D0F064B3D500}"/>
          </ac:grpSpMkLst>
        </pc:grpChg>
        <pc:picChg chg="del">
          <ac:chgData name="Lauren Croll" userId="a62879e1-943e-4271-a9bd-79e3227a164e" providerId="ADAL" clId="{8C7FD3E4-20FA-4CEE-9CDF-B8BDFD223234}" dt="2020-04-16T12:01:10.271" v="747" actId="478"/>
          <ac:picMkLst>
            <pc:docMk/>
            <pc:sldMk cId="785958614" sldId="291"/>
            <ac:picMk id="11" creationId="{4B35E0E0-7692-4EBB-B554-FA6A26B6785A}"/>
          </ac:picMkLst>
        </pc:picChg>
        <pc:picChg chg="add del ord">
          <ac:chgData name="Lauren Croll" userId="a62879e1-943e-4271-a9bd-79e3227a164e" providerId="ADAL" clId="{8C7FD3E4-20FA-4CEE-9CDF-B8BDFD223234}" dt="2020-04-16T12:01:22.111" v="752" actId="167"/>
          <ac:picMkLst>
            <pc:docMk/>
            <pc:sldMk cId="785958614" sldId="291"/>
            <ac:picMk id="16" creationId="{83B9B5FE-0C17-4EF5-AA65-1623F59BEF4B}"/>
          </ac:picMkLst>
        </pc:picChg>
      </pc:sldChg>
      <pc:sldChg chg="addSp delSp modSp mod">
        <pc:chgData name="Lauren Croll" userId="a62879e1-943e-4271-a9bd-79e3227a164e" providerId="ADAL" clId="{8C7FD3E4-20FA-4CEE-9CDF-B8BDFD223234}" dt="2020-04-16T12:03:15.793" v="763" actId="167"/>
        <pc:sldMkLst>
          <pc:docMk/>
          <pc:sldMk cId="3292208156" sldId="292"/>
        </pc:sldMkLst>
        <pc:spChg chg="del">
          <ac:chgData name="Lauren Croll" userId="a62879e1-943e-4271-a9bd-79e3227a164e" providerId="ADAL" clId="{8C7FD3E4-20FA-4CEE-9CDF-B8BDFD223234}" dt="2020-04-16T12:03:04.769" v="761" actId="478"/>
          <ac:spMkLst>
            <pc:docMk/>
            <pc:sldMk cId="3292208156" sldId="292"/>
            <ac:spMk id="2" creationId="{4E38FDB3-8DC4-4F07-8FEA-6E9FE8ECA410}"/>
          </ac:spMkLst>
        </pc:spChg>
        <pc:spChg chg="add del mod">
          <ac:chgData name="Lauren Croll" userId="a62879e1-943e-4271-a9bd-79e3227a164e" providerId="ADAL" clId="{8C7FD3E4-20FA-4CEE-9CDF-B8BDFD223234}" dt="2020-04-16T12:01:50.919" v="756" actId="478"/>
          <ac:spMkLst>
            <pc:docMk/>
            <pc:sldMk cId="3292208156" sldId="292"/>
            <ac:spMk id="4" creationId="{F0157270-1E9D-4626-9849-8302119876A0}"/>
          </ac:spMkLst>
        </pc:spChg>
        <pc:spChg chg="del">
          <ac:chgData name="Lauren Croll" userId="a62879e1-943e-4271-a9bd-79e3227a164e" providerId="ADAL" clId="{8C7FD3E4-20FA-4CEE-9CDF-B8BDFD223234}" dt="2020-04-16T12:01:42.540" v="753" actId="478"/>
          <ac:spMkLst>
            <pc:docMk/>
            <pc:sldMk cId="3292208156" sldId="292"/>
            <ac:spMk id="5" creationId="{14A89AF6-F163-496F-8E28-04DF7311541B}"/>
          </ac:spMkLst>
        </pc:spChg>
        <pc:grpChg chg="mod">
          <ac:chgData name="Lauren Croll" userId="a62879e1-943e-4271-a9bd-79e3227a164e" providerId="ADAL" clId="{8C7FD3E4-20FA-4CEE-9CDF-B8BDFD223234}" dt="2020-04-16T12:03:09.411" v="762" actId="1076"/>
          <ac:grpSpMkLst>
            <pc:docMk/>
            <pc:sldMk cId="3292208156" sldId="292"/>
            <ac:grpSpMk id="9" creationId="{3F8AADEC-C6DD-46C5-9A13-58348B5C38EA}"/>
          </ac:grpSpMkLst>
        </pc:grpChg>
        <pc:picChg chg="del">
          <ac:chgData name="Lauren Croll" userId="a62879e1-943e-4271-a9bd-79e3227a164e" providerId="ADAL" clId="{8C7FD3E4-20FA-4CEE-9CDF-B8BDFD223234}" dt="2020-04-16T12:01:49.660" v="755" actId="478"/>
          <ac:picMkLst>
            <pc:docMk/>
            <pc:sldMk cId="3292208156" sldId="292"/>
            <ac:picMk id="12" creationId="{3AC71F72-675B-4F02-8AB7-C46349F3AAAF}"/>
          </ac:picMkLst>
        </pc:picChg>
        <pc:picChg chg="add ord">
          <ac:chgData name="Lauren Croll" userId="a62879e1-943e-4271-a9bd-79e3227a164e" providerId="ADAL" clId="{8C7FD3E4-20FA-4CEE-9CDF-B8BDFD223234}" dt="2020-04-16T12:03:15.793" v="763" actId="167"/>
          <ac:picMkLst>
            <pc:docMk/>
            <pc:sldMk cId="3292208156" sldId="292"/>
            <ac:picMk id="14" creationId="{9A3BCBCA-DB75-45B3-A026-B192FEEAB253}"/>
          </ac:picMkLst>
        </pc:picChg>
      </pc:sldChg>
      <pc:sldChg chg="addSp delSp modSp mod modNotesTx">
        <pc:chgData name="Lauren Croll" userId="a62879e1-943e-4271-a9bd-79e3227a164e" providerId="ADAL" clId="{8C7FD3E4-20FA-4CEE-9CDF-B8BDFD223234}" dt="2020-04-16T14:13:51.793" v="1758" actId="20577"/>
        <pc:sldMkLst>
          <pc:docMk/>
          <pc:sldMk cId="3733377479" sldId="293"/>
        </pc:sldMkLst>
        <pc:spChg chg="mod">
          <ac:chgData name="Lauren Croll" userId="a62879e1-943e-4271-a9bd-79e3227a164e" providerId="ADAL" clId="{8C7FD3E4-20FA-4CEE-9CDF-B8BDFD223234}" dt="2020-04-16T12:03:25.635" v="764" actId="255"/>
          <ac:spMkLst>
            <pc:docMk/>
            <pc:sldMk cId="3733377479" sldId="293"/>
            <ac:spMk id="2" creationId="{F007AB5F-9BCC-4E22-BA77-3F7700B2E257}"/>
          </ac:spMkLst>
        </pc:spChg>
        <pc:spChg chg="add del mod">
          <ac:chgData name="Lauren Croll" userId="a62879e1-943e-4271-a9bd-79e3227a164e" providerId="ADAL" clId="{8C7FD3E4-20FA-4CEE-9CDF-B8BDFD223234}" dt="2020-04-16T12:03:34.511" v="767" actId="478"/>
          <ac:spMkLst>
            <pc:docMk/>
            <pc:sldMk cId="3733377479" sldId="293"/>
            <ac:spMk id="4" creationId="{501030E6-37BD-47A6-9FF5-733595E2D269}"/>
          </ac:spMkLst>
        </pc:spChg>
        <pc:spChg chg="del">
          <ac:chgData name="Lauren Croll" userId="a62879e1-943e-4271-a9bd-79e3227a164e" providerId="ADAL" clId="{8C7FD3E4-20FA-4CEE-9CDF-B8BDFD223234}" dt="2020-04-16T12:03:31.333" v="765" actId="478"/>
          <ac:spMkLst>
            <pc:docMk/>
            <pc:sldMk cId="3733377479" sldId="293"/>
            <ac:spMk id="9" creationId="{B3F9E972-65B7-4B7B-B886-1C353E7AAC89}"/>
          </ac:spMkLst>
        </pc:spChg>
        <pc:picChg chg="add">
          <ac:chgData name="Lauren Croll" userId="a62879e1-943e-4271-a9bd-79e3227a164e" providerId="ADAL" clId="{8C7FD3E4-20FA-4CEE-9CDF-B8BDFD223234}" dt="2020-04-16T12:03:35.461" v="768"/>
          <ac:picMkLst>
            <pc:docMk/>
            <pc:sldMk cId="3733377479" sldId="293"/>
            <ac:picMk id="11" creationId="{DE15E65F-33E6-49FF-8C72-81ED3A5C5B5C}"/>
          </ac:picMkLst>
        </pc:picChg>
        <pc:picChg chg="del">
          <ac:chgData name="Lauren Croll" userId="a62879e1-943e-4271-a9bd-79e3227a164e" providerId="ADAL" clId="{8C7FD3E4-20FA-4CEE-9CDF-B8BDFD223234}" dt="2020-04-16T12:03:33.205" v="766" actId="478"/>
          <ac:picMkLst>
            <pc:docMk/>
            <pc:sldMk cId="3733377479" sldId="293"/>
            <ac:picMk id="12" creationId="{9AAF17AB-15B7-4B94-9B1B-07B8C5A0E227}"/>
          </ac:picMkLst>
        </pc:picChg>
      </pc:sldChg>
      <pc:sldChg chg="addSp delSp modSp mod">
        <pc:chgData name="Lauren Croll" userId="a62879e1-943e-4271-a9bd-79e3227a164e" providerId="ADAL" clId="{8C7FD3E4-20FA-4CEE-9CDF-B8BDFD223234}" dt="2020-04-16T14:17:26.954" v="1815" actId="20577"/>
        <pc:sldMkLst>
          <pc:docMk/>
          <pc:sldMk cId="1432784598" sldId="294"/>
        </pc:sldMkLst>
        <pc:spChg chg="mod">
          <ac:chgData name="Lauren Croll" userId="a62879e1-943e-4271-a9bd-79e3227a164e" providerId="ADAL" clId="{8C7FD3E4-20FA-4CEE-9CDF-B8BDFD223234}" dt="2020-04-16T14:17:26.954" v="1815" actId="20577"/>
          <ac:spMkLst>
            <pc:docMk/>
            <pc:sldMk cId="1432784598" sldId="294"/>
            <ac:spMk id="2" creationId="{FAC684AD-4BE1-494F-B304-A6A2E1F7AC9C}"/>
          </ac:spMkLst>
        </pc:spChg>
        <pc:spChg chg="del">
          <ac:chgData name="Lauren Croll" userId="a62879e1-943e-4271-a9bd-79e3227a164e" providerId="ADAL" clId="{8C7FD3E4-20FA-4CEE-9CDF-B8BDFD223234}" dt="2020-04-16T12:08:30.385" v="770" actId="478"/>
          <ac:spMkLst>
            <pc:docMk/>
            <pc:sldMk cId="1432784598" sldId="294"/>
            <ac:spMk id="3" creationId="{C651AE8B-2626-415F-9BC8-A7AB321D1E44}"/>
          </ac:spMkLst>
        </pc:spChg>
        <pc:spChg chg="mod">
          <ac:chgData name="Lauren Croll" userId="a62879e1-943e-4271-a9bd-79e3227a164e" providerId="ADAL" clId="{8C7FD3E4-20FA-4CEE-9CDF-B8BDFD223234}" dt="2020-04-16T14:17:12.085" v="1813" actId="255"/>
          <ac:spMkLst>
            <pc:docMk/>
            <pc:sldMk cId="1432784598" sldId="294"/>
            <ac:spMk id="5" creationId="{F01327DA-21B3-455E-B6E4-C0020835E73D}"/>
          </ac:spMkLst>
        </pc:spChg>
        <pc:spChg chg="mod">
          <ac:chgData name="Lauren Croll" userId="a62879e1-943e-4271-a9bd-79e3227a164e" providerId="ADAL" clId="{8C7FD3E4-20FA-4CEE-9CDF-B8BDFD223234}" dt="2020-04-16T14:16:02.719" v="1784" actId="20577"/>
          <ac:spMkLst>
            <pc:docMk/>
            <pc:sldMk cId="1432784598" sldId="294"/>
            <ac:spMk id="9" creationId="{96334796-C630-4F1C-A114-7FCD20EE1CA9}"/>
          </ac:spMkLst>
        </pc:spChg>
        <pc:spChg chg="mod">
          <ac:chgData name="Lauren Croll" userId="a62879e1-943e-4271-a9bd-79e3227a164e" providerId="ADAL" clId="{8C7FD3E4-20FA-4CEE-9CDF-B8BDFD223234}" dt="2020-04-16T14:15:30.024" v="1767" actId="255"/>
          <ac:spMkLst>
            <pc:docMk/>
            <pc:sldMk cId="1432784598" sldId="294"/>
            <ac:spMk id="10" creationId="{F9660343-A895-4BFE-80E1-48C0D4173C4D}"/>
          </ac:spMkLst>
        </pc:spChg>
        <pc:spChg chg="add del mod">
          <ac:chgData name="Lauren Croll" userId="a62879e1-943e-4271-a9bd-79e3227a164e" providerId="ADAL" clId="{8C7FD3E4-20FA-4CEE-9CDF-B8BDFD223234}" dt="2020-04-16T12:08:33.740" v="772" actId="478"/>
          <ac:spMkLst>
            <pc:docMk/>
            <pc:sldMk cId="1432784598" sldId="294"/>
            <ac:spMk id="11" creationId="{1020D33A-2722-41FE-85BE-BE8916C6D908}"/>
          </ac:spMkLst>
        </pc:spChg>
        <pc:spChg chg="add mod">
          <ac:chgData name="Lauren Croll" userId="a62879e1-943e-4271-a9bd-79e3227a164e" providerId="ADAL" clId="{8C7FD3E4-20FA-4CEE-9CDF-B8BDFD223234}" dt="2020-04-16T14:16:20.482" v="1794" actId="1038"/>
          <ac:spMkLst>
            <pc:docMk/>
            <pc:sldMk cId="1432784598" sldId="294"/>
            <ac:spMk id="14" creationId="{39BE7C88-5DF7-4D16-9E62-E963FF2A8419}"/>
          </ac:spMkLst>
        </pc:spChg>
        <pc:grpChg chg="del">
          <ac:chgData name="Lauren Croll" userId="a62879e1-943e-4271-a9bd-79e3227a164e" providerId="ADAL" clId="{8C7FD3E4-20FA-4CEE-9CDF-B8BDFD223234}" dt="2020-04-16T14:14:22.822" v="1759" actId="478"/>
          <ac:grpSpMkLst>
            <pc:docMk/>
            <pc:sldMk cId="1432784598" sldId="294"/>
            <ac:grpSpMk id="6" creationId="{CA294536-F58E-42EF-B599-A330483D214E}"/>
          </ac:grpSpMkLst>
        </pc:grpChg>
        <pc:picChg chg="del">
          <ac:chgData name="Lauren Croll" userId="a62879e1-943e-4271-a9bd-79e3227a164e" providerId="ADAL" clId="{8C7FD3E4-20FA-4CEE-9CDF-B8BDFD223234}" dt="2020-04-16T12:08:32.058" v="771" actId="478"/>
          <ac:picMkLst>
            <pc:docMk/>
            <pc:sldMk cId="1432784598" sldId="294"/>
            <ac:picMk id="12" creationId="{3AFA01CF-B8BB-4988-9F77-24D1A434EC0C}"/>
          </ac:picMkLst>
        </pc:picChg>
        <pc:picChg chg="add">
          <ac:chgData name="Lauren Croll" userId="a62879e1-943e-4271-a9bd-79e3227a164e" providerId="ADAL" clId="{8C7FD3E4-20FA-4CEE-9CDF-B8BDFD223234}" dt="2020-04-16T12:08:34.985" v="773"/>
          <ac:picMkLst>
            <pc:docMk/>
            <pc:sldMk cId="1432784598" sldId="294"/>
            <ac:picMk id="13" creationId="{06030A79-E200-4FB0-8D62-895EB8CB27AC}"/>
          </ac:picMkLst>
        </pc:picChg>
      </pc:sldChg>
      <pc:sldChg chg="addSp delSp modSp mod">
        <pc:chgData name="Lauren Croll" userId="a62879e1-943e-4271-a9bd-79e3227a164e" providerId="ADAL" clId="{8C7FD3E4-20FA-4CEE-9CDF-B8BDFD223234}" dt="2020-04-16T13:01:17.782" v="828" actId="14100"/>
        <pc:sldMkLst>
          <pc:docMk/>
          <pc:sldMk cId="2999895249" sldId="295"/>
        </pc:sldMkLst>
        <pc:spChg chg="mod">
          <ac:chgData name="Lauren Croll" userId="a62879e1-943e-4271-a9bd-79e3227a164e" providerId="ADAL" clId="{8C7FD3E4-20FA-4CEE-9CDF-B8BDFD223234}" dt="2020-04-16T12:09:06.847" v="778" actId="255"/>
          <ac:spMkLst>
            <pc:docMk/>
            <pc:sldMk cId="2999895249" sldId="295"/>
            <ac:spMk id="2" creationId="{174557F8-5D73-452D-A712-873AAC942F7A}"/>
          </ac:spMkLst>
        </pc:spChg>
        <pc:spChg chg="del">
          <ac:chgData name="Lauren Croll" userId="a62879e1-943e-4271-a9bd-79e3227a164e" providerId="ADAL" clId="{8C7FD3E4-20FA-4CEE-9CDF-B8BDFD223234}" dt="2020-04-16T12:09:21.328" v="782" actId="478"/>
          <ac:spMkLst>
            <pc:docMk/>
            <pc:sldMk cId="2999895249" sldId="295"/>
            <ac:spMk id="3" creationId="{46D97C6A-0EFF-4AF2-80DB-54475C00BEA0}"/>
          </ac:spMkLst>
        </pc:spChg>
        <pc:spChg chg="mod">
          <ac:chgData name="Lauren Croll" userId="a62879e1-943e-4271-a9bd-79e3227a164e" providerId="ADAL" clId="{8C7FD3E4-20FA-4CEE-9CDF-B8BDFD223234}" dt="2020-04-16T12:59:34.544" v="809" actId="27636"/>
          <ac:spMkLst>
            <pc:docMk/>
            <pc:sldMk cId="2999895249" sldId="295"/>
            <ac:spMk id="5" creationId="{95C22A7B-E971-4212-80A1-A526332AD4A6}"/>
          </ac:spMkLst>
        </pc:spChg>
        <pc:spChg chg="add del mod">
          <ac:chgData name="Lauren Croll" userId="a62879e1-943e-4271-a9bd-79e3227a164e" providerId="ADAL" clId="{8C7FD3E4-20FA-4CEE-9CDF-B8BDFD223234}" dt="2020-04-16T12:09:24.328" v="784" actId="478"/>
          <ac:spMkLst>
            <pc:docMk/>
            <pc:sldMk cId="2999895249" sldId="295"/>
            <ac:spMk id="6" creationId="{E7DD6C5B-A6DB-4398-89C5-6F90FBC774C3}"/>
          </ac:spMkLst>
        </pc:spChg>
        <pc:spChg chg="add mod">
          <ac:chgData name="Lauren Croll" userId="a62879e1-943e-4271-a9bd-79e3227a164e" providerId="ADAL" clId="{8C7FD3E4-20FA-4CEE-9CDF-B8BDFD223234}" dt="2020-04-16T13:01:17.782" v="828" actId="14100"/>
          <ac:spMkLst>
            <pc:docMk/>
            <pc:sldMk cId="2999895249" sldId="295"/>
            <ac:spMk id="8" creationId="{E4231A0D-F411-4CE5-A097-B647D6FB4C6D}"/>
          </ac:spMkLst>
        </pc:spChg>
        <pc:spChg chg="add mod">
          <ac:chgData name="Lauren Croll" userId="a62879e1-943e-4271-a9bd-79e3227a164e" providerId="ADAL" clId="{8C7FD3E4-20FA-4CEE-9CDF-B8BDFD223234}" dt="2020-04-16T13:00:11.681" v="815" actId="1076"/>
          <ac:spMkLst>
            <pc:docMk/>
            <pc:sldMk cId="2999895249" sldId="295"/>
            <ac:spMk id="9" creationId="{E592CED7-3137-4A3A-BB76-28655131A343}"/>
          </ac:spMkLst>
        </pc:spChg>
        <pc:picChg chg="del">
          <ac:chgData name="Lauren Croll" userId="a62879e1-943e-4271-a9bd-79e3227a164e" providerId="ADAL" clId="{8C7FD3E4-20FA-4CEE-9CDF-B8BDFD223234}" dt="2020-04-16T12:09:22.936" v="783" actId="478"/>
          <ac:picMkLst>
            <pc:docMk/>
            <pc:sldMk cId="2999895249" sldId="295"/>
            <ac:picMk id="7" creationId="{5199F034-2666-4DAF-85BE-9ADCD05B16EB}"/>
          </ac:picMkLst>
        </pc:picChg>
        <pc:picChg chg="add">
          <ac:chgData name="Lauren Croll" userId="a62879e1-943e-4271-a9bd-79e3227a164e" providerId="ADAL" clId="{8C7FD3E4-20FA-4CEE-9CDF-B8BDFD223234}" dt="2020-04-16T12:09:25.136" v="785"/>
          <ac:picMkLst>
            <pc:docMk/>
            <pc:sldMk cId="2999895249" sldId="295"/>
            <ac:picMk id="13" creationId="{99F9F52C-C460-4B89-8449-892CFDCF7B31}"/>
          </ac:picMkLst>
        </pc:picChg>
      </pc:sldChg>
      <pc:sldChg chg="addSp delSp modSp mod">
        <pc:chgData name="Lauren Croll" userId="a62879e1-943e-4271-a9bd-79e3227a164e" providerId="ADAL" clId="{8C7FD3E4-20FA-4CEE-9CDF-B8BDFD223234}" dt="2020-04-16T13:38:06.921" v="1330" actId="14100"/>
        <pc:sldMkLst>
          <pc:docMk/>
          <pc:sldMk cId="958929575" sldId="296"/>
        </pc:sldMkLst>
        <pc:spChg chg="mod">
          <ac:chgData name="Lauren Croll" userId="a62879e1-943e-4271-a9bd-79e3227a164e" providerId="ADAL" clId="{8C7FD3E4-20FA-4CEE-9CDF-B8BDFD223234}" dt="2020-04-16T13:38:06.921" v="1330" actId="14100"/>
          <ac:spMkLst>
            <pc:docMk/>
            <pc:sldMk cId="958929575" sldId="296"/>
            <ac:spMk id="2" creationId="{3D59F6E0-A081-4EA4-AE71-740B15583FDA}"/>
          </ac:spMkLst>
        </pc:spChg>
        <pc:spChg chg="add del mod">
          <ac:chgData name="Lauren Croll" userId="a62879e1-943e-4271-a9bd-79e3227a164e" providerId="ADAL" clId="{8C7FD3E4-20FA-4CEE-9CDF-B8BDFD223234}" dt="2020-04-16T13:37:53.987" v="1327" actId="478"/>
          <ac:spMkLst>
            <pc:docMk/>
            <pc:sldMk cId="958929575" sldId="296"/>
            <ac:spMk id="4" creationId="{9DA33FED-10A3-45F2-8B14-90FDC7F7E22D}"/>
          </ac:spMkLst>
        </pc:spChg>
        <pc:spChg chg="del">
          <ac:chgData name="Lauren Croll" userId="a62879e1-943e-4271-a9bd-79e3227a164e" providerId="ADAL" clId="{8C7FD3E4-20FA-4CEE-9CDF-B8BDFD223234}" dt="2020-04-16T13:37:50.672" v="1325" actId="478"/>
          <ac:spMkLst>
            <pc:docMk/>
            <pc:sldMk cId="958929575" sldId="296"/>
            <ac:spMk id="5" creationId="{8A337C0D-1196-4C67-A420-98E8F597D12A}"/>
          </ac:spMkLst>
        </pc:spChg>
        <pc:spChg chg="mod">
          <ac:chgData name="Lauren Croll" userId="a62879e1-943e-4271-a9bd-79e3227a164e" providerId="ADAL" clId="{8C7FD3E4-20FA-4CEE-9CDF-B8BDFD223234}" dt="2020-04-16T13:37:43.157" v="1324" actId="20577"/>
          <ac:spMkLst>
            <pc:docMk/>
            <pc:sldMk cId="958929575" sldId="296"/>
            <ac:spMk id="15" creationId="{81C0EE4A-EFCC-4D4B-BB99-055002F00253}"/>
          </ac:spMkLst>
        </pc:spChg>
        <pc:picChg chg="del">
          <ac:chgData name="Lauren Croll" userId="a62879e1-943e-4271-a9bd-79e3227a164e" providerId="ADAL" clId="{8C7FD3E4-20FA-4CEE-9CDF-B8BDFD223234}" dt="2020-04-16T13:37:52.238" v="1326" actId="478"/>
          <ac:picMkLst>
            <pc:docMk/>
            <pc:sldMk cId="958929575" sldId="296"/>
            <ac:picMk id="16" creationId="{C885FA41-55E8-440A-BD25-1CFE71658AE5}"/>
          </ac:picMkLst>
        </pc:picChg>
        <pc:picChg chg="add">
          <ac:chgData name="Lauren Croll" userId="a62879e1-943e-4271-a9bd-79e3227a164e" providerId="ADAL" clId="{8C7FD3E4-20FA-4CEE-9CDF-B8BDFD223234}" dt="2020-04-16T13:37:54.952" v="1328"/>
          <ac:picMkLst>
            <pc:docMk/>
            <pc:sldMk cId="958929575" sldId="296"/>
            <ac:picMk id="17" creationId="{43DCF904-AB31-4438-B6DC-DC3C88A73AE2}"/>
          </ac:picMkLst>
        </pc:picChg>
      </pc:sldChg>
      <pc:sldChg chg="addSp delSp modSp mod">
        <pc:chgData name="Lauren Croll" userId="a62879e1-943e-4271-a9bd-79e3227a164e" providerId="ADAL" clId="{8C7FD3E4-20FA-4CEE-9CDF-B8BDFD223234}" dt="2020-04-16T13:39:14.425" v="1372" actId="255"/>
        <pc:sldMkLst>
          <pc:docMk/>
          <pc:sldMk cId="2166555927" sldId="297"/>
        </pc:sldMkLst>
        <pc:spChg chg="mod">
          <ac:chgData name="Lauren Croll" userId="a62879e1-943e-4271-a9bd-79e3227a164e" providerId="ADAL" clId="{8C7FD3E4-20FA-4CEE-9CDF-B8BDFD223234}" dt="2020-04-16T13:39:14.425" v="1372" actId="255"/>
          <ac:spMkLst>
            <pc:docMk/>
            <pc:sldMk cId="2166555927" sldId="297"/>
            <ac:spMk id="2" creationId="{F0CDB1D4-1572-4B00-933A-C83C7064BAF6}"/>
          </ac:spMkLst>
        </pc:spChg>
        <pc:spChg chg="add del mod">
          <ac:chgData name="Lauren Croll" userId="a62879e1-943e-4271-a9bd-79e3227a164e" providerId="ADAL" clId="{8C7FD3E4-20FA-4CEE-9CDF-B8BDFD223234}" dt="2020-04-16T13:38:21.876" v="1333" actId="478"/>
          <ac:spMkLst>
            <pc:docMk/>
            <pc:sldMk cId="2166555927" sldId="297"/>
            <ac:spMk id="4" creationId="{D5D3ADD8-49C0-4D7B-95BA-9BEAD57BFE7B}"/>
          </ac:spMkLst>
        </pc:spChg>
        <pc:spChg chg="del">
          <ac:chgData name="Lauren Croll" userId="a62879e1-943e-4271-a9bd-79e3227a164e" providerId="ADAL" clId="{8C7FD3E4-20FA-4CEE-9CDF-B8BDFD223234}" dt="2020-04-16T13:38:17.654" v="1331" actId="478"/>
          <ac:spMkLst>
            <pc:docMk/>
            <pc:sldMk cId="2166555927" sldId="297"/>
            <ac:spMk id="5" creationId="{3B2DAD77-69F8-4124-BC23-DA790DB2BBC1}"/>
          </ac:spMkLst>
        </pc:spChg>
        <pc:picChg chg="del">
          <ac:chgData name="Lauren Croll" userId="a62879e1-943e-4271-a9bd-79e3227a164e" providerId="ADAL" clId="{8C7FD3E4-20FA-4CEE-9CDF-B8BDFD223234}" dt="2020-04-16T13:38:19.382" v="1332" actId="478"/>
          <ac:picMkLst>
            <pc:docMk/>
            <pc:sldMk cId="2166555927" sldId="297"/>
            <ac:picMk id="9" creationId="{05B831F6-7C30-4153-9EEB-51F4C6F07123}"/>
          </ac:picMkLst>
        </pc:picChg>
        <pc:picChg chg="add">
          <ac:chgData name="Lauren Croll" userId="a62879e1-943e-4271-a9bd-79e3227a164e" providerId="ADAL" clId="{8C7FD3E4-20FA-4CEE-9CDF-B8BDFD223234}" dt="2020-04-16T13:38:22.856" v="1334"/>
          <ac:picMkLst>
            <pc:docMk/>
            <pc:sldMk cId="2166555927" sldId="297"/>
            <ac:picMk id="10" creationId="{6C9E36B1-E1C9-4993-8553-4535EAA35A92}"/>
          </ac:picMkLst>
        </pc:picChg>
      </pc:sldChg>
      <pc:sldChg chg="addSp delSp modSp mod">
        <pc:chgData name="Lauren Croll" userId="a62879e1-943e-4271-a9bd-79e3227a164e" providerId="ADAL" clId="{8C7FD3E4-20FA-4CEE-9CDF-B8BDFD223234}" dt="2020-04-16T14:30:34.805" v="2001"/>
        <pc:sldMkLst>
          <pc:docMk/>
          <pc:sldMk cId="3148495089" sldId="298"/>
        </pc:sldMkLst>
        <pc:spChg chg="add del mod">
          <ac:chgData name="Lauren Croll" userId="a62879e1-943e-4271-a9bd-79e3227a164e" providerId="ADAL" clId="{8C7FD3E4-20FA-4CEE-9CDF-B8BDFD223234}" dt="2020-04-16T14:30:33.933" v="2000" actId="478"/>
          <ac:spMkLst>
            <pc:docMk/>
            <pc:sldMk cId="3148495089" sldId="298"/>
            <ac:spMk id="4" creationId="{C06608F0-7A93-4C8D-945E-2B7FF441B5E2}"/>
          </ac:spMkLst>
        </pc:spChg>
        <pc:graphicFrameChg chg="mod">
          <ac:chgData name="Lauren Croll" userId="a62879e1-943e-4271-a9bd-79e3227a164e" providerId="ADAL" clId="{8C7FD3E4-20FA-4CEE-9CDF-B8BDFD223234}" dt="2020-04-16T14:22:27.252" v="1848" actId="20577"/>
          <ac:graphicFrameMkLst>
            <pc:docMk/>
            <pc:sldMk cId="3148495089" sldId="298"/>
            <ac:graphicFrameMk id="21" creationId="{9BC5CFB4-03A2-4A88-8B69-37C9D1342AA6}"/>
          </ac:graphicFrameMkLst>
        </pc:graphicFrameChg>
        <pc:picChg chg="del">
          <ac:chgData name="Lauren Croll" userId="a62879e1-943e-4271-a9bd-79e3227a164e" providerId="ADAL" clId="{8C7FD3E4-20FA-4CEE-9CDF-B8BDFD223234}" dt="2020-04-16T14:30:31.495" v="1999" actId="478"/>
          <ac:picMkLst>
            <pc:docMk/>
            <pc:sldMk cId="3148495089" sldId="298"/>
            <ac:picMk id="6" creationId="{D0A7C4A3-4F8E-41B6-B5D3-BC4143CE30E5}"/>
          </ac:picMkLst>
        </pc:picChg>
        <pc:picChg chg="add">
          <ac:chgData name="Lauren Croll" userId="a62879e1-943e-4271-a9bd-79e3227a164e" providerId="ADAL" clId="{8C7FD3E4-20FA-4CEE-9CDF-B8BDFD223234}" dt="2020-04-16T14:30:34.805" v="2001"/>
          <ac:picMkLst>
            <pc:docMk/>
            <pc:sldMk cId="3148495089" sldId="298"/>
            <ac:picMk id="23" creationId="{F94329FD-3F69-42CA-B734-BD914BB71462}"/>
          </ac:picMkLst>
        </pc:picChg>
      </pc:sldChg>
      <pc:sldChg chg="addSp delSp modSp mod modNotesTx">
        <pc:chgData name="Lauren Croll" userId="a62879e1-943e-4271-a9bd-79e3227a164e" providerId="ADAL" clId="{8C7FD3E4-20FA-4CEE-9CDF-B8BDFD223234}" dt="2020-04-16T14:30:40.856" v="2004"/>
        <pc:sldMkLst>
          <pc:docMk/>
          <pc:sldMk cId="3350019738" sldId="301"/>
        </pc:sldMkLst>
        <pc:spChg chg="add del mod">
          <ac:chgData name="Lauren Croll" userId="a62879e1-943e-4271-a9bd-79e3227a164e" providerId="ADAL" clId="{8C7FD3E4-20FA-4CEE-9CDF-B8BDFD223234}" dt="2020-04-16T14:30:39.983" v="2003" actId="478"/>
          <ac:spMkLst>
            <pc:docMk/>
            <pc:sldMk cId="3350019738" sldId="301"/>
            <ac:spMk id="4" creationId="{6D02A3CC-AAE7-4025-89BD-B6CC6FC116C0}"/>
          </ac:spMkLst>
        </pc:spChg>
        <pc:graphicFrameChg chg="mod">
          <ac:chgData name="Lauren Croll" userId="a62879e1-943e-4271-a9bd-79e3227a164e" providerId="ADAL" clId="{8C7FD3E4-20FA-4CEE-9CDF-B8BDFD223234}" dt="2020-04-16T14:26:22.187" v="1871" actId="113"/>
          <ac:graphicFrameMkLst>
            <pc:docMk/>
            <pc:sldMk cId="3350019738" sldId="301"/>
            <ac:graphicFrameMk id="22" creationId="{0777B533-B502-4CA6-9AB8-AC82F548C7C0}"/>
          </ac:graphicFrameMkLst>
        </pc:graphicFrameChg>
        <pc:picChg chg="del">
          <ac:chgData name="Lauren Croll" userId="a62879e1-943e-4271-a9bd-79e3227a164e" providerId="ADAL" clId="{8C7FD3E4-20FA-4CEE-9CDF-B8BDFD223234}" dt="2020-04-16T14:30:38.081" v="2002" actId="478"/>
          <ac:picMkLst>
            <pc:docMk/>
            <pc:sldMk cId="3350019738" sldId="301"/>
            <ac:picMk id="5" creationId="{49D9E9B1-1AB9-4523-ADF2-D584325D7DEC}"/>
          </ac:picMkLst>
        </pc:picChg>
        <pc:picChg chg="add">
          <ac:chgData name="Lauren Croll" userId="a62879e1-943e-4271-a9bd-79e3227a164e" providerId="ADAL" clId="{8C7FD3E4-20FA-4CEE-9CDF-B8BDFD223234}" dt="2020-04-16T14:30:40.856" v="2004"/>
          <ac:picMkLst>
            <pc:docMk/>
            <pc:sldMk cId="3350019738" sldId="301"/>
            <ac:picMk id="23" creationId="{177F9C90-CB6C-4A89-BFC0-09BC48D42AB7}"/>
          </ac:picMkLst>
        </pc:picChg>
      </pc:sldChg>
      <pc:sldChg chg="addSp delSp modSp mod">
        <pc:chgData name="Lauren Croll" userId="a62879e1-943e-4271-a9bd-79e3227a164e" providerId="ADAL" clId="{8C7FD3E4-20FA-4CEE-9CDF-B8BDFD223234}" dt="2020-04-16T14:30:56.525" v="2010"/>
        <pc:sldMkLst>
          <pc:docMk/>
          <pc:sldMk cId="3942517920" sldId="302"/>
        </pc:sldMkLst>
        <pc:spChg chg="add del mod">
          <ac:chgData name="Lauren Croll" userId="a62879e1-943e-4271-a9bd-79e3227a164e" providerId="ADAL" clId="{8C7FD3E4-20FA-4CEE-9CDF-B8BDFD223234}" dt="2020-04-16T14:30:55.725" v="2009" actId="478"/>
          <ac:spMkLst>
            <pc:docMk/>
            <pc:sldMk cId="3942517920" sldId="302"/>
            <ac:spMk id="4" creationId="{55FD451D-9591-4BB5-9FE4-806A659E539F}"/>
          </ac:spMkLst>
        </pc:spChg>
        <pc:picChg chg="del">
          <ac:chgData name="Lauren Croll" userId="a62879e1-943e-4271-a9bd-79e3227a164e" providerId="ADAL" clId="{8C7FD3E4-20FA-4CEE-9CDF-B8BDFD223234}" dt="2020-04-16T14:30:53.318" v="2008" actId="478"/>
          <ac:picMkLst>
            <pc:docMk/>
            <pc:sldMk cId="3942517920" sldId="302"/>
            <ac:picMk id="5" creationId="{03E805DC-2FF5-428B-9FAB-840051E15C9A}"/>
          </ac:picMkLst>
        </pc:picChg>
        <pc:picChg chg="add">
          <ac:chgData name="Lauren Croll" userId="a62879e1-943e-4271-a9bd-79e3227a164e" providerId="ADAL" clId="{8C7FD3E4-20FA-4CEE-9CDF-B8BDFD223234}" dt="2020-04-16T14:30:56.525" v="2010"/>
          <ac:picMkLst>
            <pc:docMk/>
            <pc:sldMk cId="3942517920" sldId="302"/>
            <ac:picMk id="22" creationId="{27D58704-3456-4A1F-BAD2-054D924FE2C2}"/>
          </ac:picMkLst>
        </pc:picChg>
      </pc:sldChg>
      <pc:sldChg chg="addSp delSp modSp mod">
        <pc:chgData name="Lauren Croll" userId="a62879e1-943e-4271-a9bd-79e3227a164e" providerId="ADAL" clId="{8C7FD3E4-20FA-4CEE-9CDF-B8BDFD223234}" dt="2020-04-16T14:32:27.658" v="2069" actId="1036"/>
        <pc:sldMkLst>
          <pc:docMk/>
          <pc:sldMk cId="3575415158" sldId="303"/>
        </pc:sldMkLst>
        <pc:spChg chg="add del mod">
          <ac:chgData name="Lauren Croll" userId="a62879e1-943e-4271-a9bd-79e3227a164e" providerId="ADAL" clId="{8C7FD3E4-20FA-4CEE-9CDF-B8BDFD223234}" dt="2020-04-16T14:31:05.347" v="2012" actId="478"/>
          <ac:spMkLst>
            <pc:docMk/>
            <pc:sldMk cId="3575415158" sldId="303"/>
            <ac:spMk id="4" creationId="{2429A784-861A-4998-821D-70F9D8FF5A52}"/>
          </ac:spMkLst>
        </pc:spChg>
        <pc:grpChg chg="mod">
          <ac:chgData name="Lauren Croll" userId="a62879e1-943e-4271-a9bd-79e3227a164e" providerId="ADAL" clId="{8C7FD3E4-20FA-4CEE-9CDF-B8BDFD223234}" dt="2020-04-16T14:32:27.658" v="2069" actId="1036"/>
          <ac:grpSpMkLst>
            <pc:docMk/>
            <pc:sldMk cId="3575415158" sldId="303"/>
            <ac:grpSpMk id="7" creationId="{83B8B1A9-6978-467D-A915-3D4E702B4F5A}"/>
          </ac:grpSpMkLst>
        </pc:grpChg>
        <pc:picChg chg="mod">
          <ac:chgData name="Lauren Croll" userId="a62879e1-943e-4271-a9bd-79e3227a164e" providerId="ADAL" clId="{8C7FD3E4-20FA-4CEE-9CDF-B8BDFD223234}" dt="2020-04-16T14:32:13.521" v="2064" actId="1037"/>
          <ac:picMkLst>
            <pc:docMk/>
            <pc:sldMk cId="3575415158" sldId="303"/>
            <ac:picMk id="5" creationId="{E25D0E7C-D419-4C81-946D-FED249654DA3}"/>
          </ac:picMkLst>
        </pc:picChg>
        <pc:picChg chg="mod">
          <ac:chgData name="Lauren Croll" userId="a62879e1-943e-4271-a9bd-79e3227a164e" providerId="ADAL" clId="{8C7FD3E4-20FA-4CEE-9CDF-B8BDFD223234}" dt="2020-04-16T14:32:20.551" v="2066" actId="1035"/>
          <ac:picMkLst>
            <pc:docMk/>
            <pc:sldMk cId="3575415158" sldId="303"/>
            <ac:picMk id="6" creationId="{6086E665-FA5F-4EDC-8E7F-6A7DFC72D53C}"/>
          </ac:picMkLst>
        </pc:picChg>
        <pc:picChg chg="add">
          <ac:chgData name="Lauren Croll" userId="a62879e1-943e-4271-a9bd-79e3227a164e" providerId="ADAL" clId="{8C7FD3E4-20FA-4CEE-9CDF-B8BDFD223234}" dt="2020-04-16T14:31:06.112" v="2013"/>
          <ac:picMkLst>
            <pc:docMk/>
            <pc:sldMk cId="3575415158" sldId="303"/>
            <ac:picMk id="24" creationId="{4FC3DBB9-8D70-4CF1-9398-E88C77FEBA69}"/>
          </ac:picMkLst>
        </pc:picChg>
        <pc:picChg chg="del">
          <ac:chgData name="Lauren Croll" userId="a62879e1-943e-4271-a9bd-79e3227a164e" providerId="ADAL" clId="{8C7FD3E4-20FA-4CEE-9CDF-B8BDFD223234}" dt="2020-04-16T14:31:03.896" v="2011" actId="478"/>
          <ac:picMkLst>
            <pc:docMk/>
            <pc:sldMk cId="3575415158" sldId="303"/>
            <ac:picMk id="25" creationId="{062C7CA7-9B8E-403D-BD60-65B959B67B06}"/>
          </ac:picMkLst>
        </pc:picChg>
      </pc:sldChg>
      <pc:sldChg chg="addSp delSp modSp mod">
        <pc:chgData name="Lauren Croll" userId="a62879e1-943e-4271-a9bd-79e3227a164e" providerId="ADAL" clId="{8C7FD3E4-20FA-4CEE-9CDF-B8BDFD223234}" dt="2020-04-16T16:15:13.901" v="2114" actId="962"/>
        <pc:sldMkLst>
          <pc:docMk/>
          <pc:sldMk cId="48461246" sldId="304"/>
        </pc:sldMkLst>
        <pc:spChg chg="del mod">
          <ac:chgData name="Lauren Croll" userId="a62879e1-943e-4271-a9bd-79e3227a164e" providerId="ADAL" clId="{8C7FD3E4-20FA-4CEE-9CDF-B8BDFD223234}" dt="2020-04-16T16:15:01.213" v="2109" actId="478"/>
          <ac:spMkLst>
            <pc:docMk/>
            <pc:sldMk cId="48461246" sldId="304"/>
            <ac:spMk id="2" creationId="{9A1340BA-5274-408E-9471-7848DD239E31}"/>
          </ac:spMkLst>
        </pc:spChg>
        <pc:spChg chg="del">
          <ac:chgData name="Lauren Croll" userId="a62879e1-943e-4271-a9bd-79e3227a164e" providerId="ADAL" clId="{8C7FD3E4-20FA-4CEE-9CDF-B8BDFD223234}" dt="2020-04-16T13:38:34.463" v="1335" actId="478"/>
          <ac:spMkLst>
            <pc:docMk/>
            <pc:sldMk cId="48461246" sldId="304"/>
            <ac:spMk id="3" creationId="{19EAD4FB-06AC-4A29-80CA-C57E92397AE1}"/>
          </ac:spMkLst>
        </pc:spChg>
        <pc:spChg chg="add del mod">
          <ac:chgData name="Lauren Croll" userId="a62879e1-943e-4271-a9bd-79e3227a164e" providerId="ADAL" clId="{8C7FD3E4-20FA-4CEE-9CDF-B8BDFD223234}" dt="2020-04-16T16:15:03.623" v="2110" actId="478"/>
          <ac:spMkLst>
            <pc:docMk/>
            <pc:sldMk cId="48461246" sldId="304"/>
            <ac:spMk id="4" creationId="{3620AEAC-15FB-4E83-B491-DCAE31330301}"/>
          </ac:spMkLst>
        </pc:spChg>
        <pc:spChg chg="add del mod">
          <ac:chgData name="Lauren Croll" userId="a62879e1-943e-4271-a9bd-79e3227a164e" providerId="ADAL" clId="{8C7FD3E4-20FA-4CEE-9CDF-B8BDFD223234}" dt="2020-04-16T13:38:39.547" v="1337" actId="478"/>
          <ac:spMkLst>
            <pc:docMk/>
            <pc:sldMk cId="48461246" sldId="304"/>
            <ac:spMk id="7" creationId="{AE774CB2-834C-4E90-9E5C-47D30F624B55}"/>
          </ac:spMkLst>
        </pc:spChg>
        <pc:spChg chg="del mod">
          <ac:chgData name="Lauren Croll" userId="a62879e1-943e-4271-a9bd-79e3227a164e" providerId="ADAL" clId="{8C7FD3E4-20FA-4CEE-9CDF-B8BDFD223234}" dt="2020-04-16T16:14:59.035" v="2108" actId="478"/>
          <ac:spMkLst>
            <pc:docMk/>
            <pc:sldMk cId="48461246" sldId="304"/>
            <ac:spMk id="11" creationId="{BD75E163-C145-47F3-B54C-3B154C8AA804}"/>
          </ac:spMkLst>
        </pc:spChg>
        <pc:spChg chg="add del mod">
          <ac:chgData name="Lauren Croll" userId="a62879e1-943e-4271-a9bd-79e3227a164e" providerId="ADAL" clId="{8C7FD3E4-20FA-4CEE-9CDF-B8BDFD223234}" dt="2020-04-16T16:14:53.316" v="2106" actId="478"/>
          <ac:spMkLst>
            <pc:docMk/>
            <pc:sldMk cId="48461246" sldId="304"/>
            <ac:spMk id="19" creationId="{66EE5D7A-0109-4852-A59A-37D3EF4AD17D}"/>
          </ac:spMkLst>
        </pc:spChg>
        <pc:grpChg chg="del mod">
          <ac:chgData name="Lauren Croll" userId="a62879e1-943e-4271-a9bd-79e3227a164e" providerId="ADAL" clId="{8C7FD3E4-20FA-4CEE-9CDF-B8BDFD223234}" dt="2020-04-16T16:14:56.250" v="2107" actId="478"/>
          <ac:grpSpMkLst>
            <pc:docMk/>
            <pc:sldMk cId="48461246" sldId="304"/>
            <ac:grpSpMk id="18" creationId="{0735DB78-6DB6-4FED-A6D9-FB4583314BC1}"/>
          </ac:grpSpMkLst>
        </pc:grpChg>
        <pc:picChg chg="del">
          <ac:chgData name="Lauren Croll" userId="a62879e1-943e-4271-a9bd-79e3227a164e" providerId="ADAL" clId="{8C7FD3E4-20FA-4CEE-9CDF-B8BDFD223234}" dt="2020-04-16T13:41:05.050" v="1373" actId="478"/>
          <ac:picMkLst>
            <pc:docMk/>
            <pc:sldMk cId="48461246" sldId="304"/>
            <ac:picMk id="6" creationId="{54DB0344-40A1-4BF5-B08E-4D44AD8F5645}"/>
          </ac:picMkLst>
        </pc:picChg>
        <pc:picChg chg="add mod">
          <ac:chgData name="Lauren Croll" userId="a62879e1-943e-4271-a9bd-79e3227a164e" providerId="ADAL" clId="{8C7FD3E4-20FA-4CEE-9CDF-B8BDFD223234}" dt="2020-04-16T16:15:13.901" v="2114" actId="962"/>
          <ac:picMkLst>
            <pc:docMk/>
            <pc:sldMk cId="48461246" sldId="304"/>
            <ac:picMk id="7" creationId="{335EDF12-FB14-4506-A8E8-AF62CCD005A2}"/>
          </ac:picMkLst>
        </pc:picChg>
        <pc:picChg chg="del">
          <ac:chgData name="Lauren Croll" userId="a62879e1-943e-4271-a9bd-79e3227a164e" providerId="ADAL" clId="{8C7FD3E4-20FA-4CEE-9CDF-B8BDFD223234}" dt="2020-04-16T13:38:36.817" v="1336" actId="478"/>
          <ac:picMkLst>
            <pc:docMk/>
            <pc:sldMk cId="48461246" sldId="304"/>
            <ac:picMk id="8" creationId="{00064F8C-697A-4398-85D9-7867A2E77EAA}"/>
          </ac:picMkLst>
        </pc:picChg>
        <pc:picChg chg="add del mod">
          <ac:chgData name="Lauren Croll" userId="a62879e1-943e-4271-a9bd-79e3227a164e" providerId="ADAL" clId="{8C7FD3E4-20FA-4CEE-9CDF-B8BDFD223234}" dt="2020-04-16T16:14:48.859" v="2104" actId="478"/>
          <ac:picMkLst>
            <pc:docMk/>
            <pc:sldMk cId="48461246" sldId="304"/>
            <ac:picMk id="12" creationId="{E99FF3A3-1E8D-4090-8AE8-9384AF2F003B}"/>
          </ac:picMkLst>
        </pc:picChg>
        <pc:picChg chg="del mod">
          <ac:chgData name="Lauren Croll" userId="a62879e1-943e-4271-a9bd-79e3227a164e" providerId="ADAL" clId="{8C7FD3E4-20FA-4CEE-9CDF-B8BDFD223234}" dt="2020-04-16T16:15:05.104" v="2111" actId="478"/>
          <ac:picMkLst>
            <pc:docMk/>
            <pc:sldMk cId="48461246" sldId="304"/>
            <ac:picMk id="14" creationId="{7E48D2DF-F312-4E9E-9992-3D0F925F9895}"/>
          </ac:picMkLst>
        </pc:picChg>
        <pc:picChg chg="add del">
          <ac:chgData name="Lauren Croll" userId="a62879e1-943e-4271-a9bd-79e3227a164e" providerId="ADAL" clId="{8C7FD3E4-20FA-4CEE-9CDF-B8BDFD223234}" dt="2020-04-16T16:14:50.543" v="2105" actId="478"/>
          <ac:picMkLst>
            <pc:docMk/>
            <pc:sldMk cId="48461246" sldId="304"/>
            <ac:picMk id="15" creationId="{6A7F536D-CD8A-4668-97F0-8E1F529A40F7}"/>
          </ac:picMkLst>
        </pc:picChg>
      </pc:sldChg>
      <pc:sldChg chg="delSp modSp add del mod">
        <pc:chgData name="Lauren Croll" userId="a62879e1-943e-4271-a9bd-79e3227a164e" providerId="ADAL" clId="{8C7FD3E4-20FA-4CEE-9CDF-B8BDFD223234}" dt="2020-04-16T13:36:47.521" v="1292" actId="2696"/>
        <pc:sldMkLst>
          <pc:docMk/>
          <pc:sldMk cId="3277329017" sldId="305"/>
        </pc:sldMkLst>
        <pc:spChg chg="mod">
          <ac:chgData name="Lauren Croll" userId="a62879e1-943e-4271-a9bd-79e3227a164e" providerId="ADAL" clId="{8C7FD3E4-20FA-4CEE-9CDF-B8BDFD223234}" dt="2020-04-16T13:18:34.567" v="1136"/>
          <ac:spMkLst>
            <pc:docMk/>
            <pc:sldMk cId="3277329017" sldId="305"/>
            <ac:spMk id="5" creationId="{F01327DA-21B3-455E-B6E4-C0020835E73D}"/>
          </ac:spMkLst>
        </pc:spChg>
        <pc:spChg chg="del mod topLvl">
          <ac:chgData name="Lauren Croll" userId="a62879e1-943e-4271-a9bd-79e3227a164e" providerId="ADAL" clId="{8C7FD3E4-20FA-4CEE-9CDF-B8BDFD223234}" dt="2020-04-16T13:18:42.273" v="1139" actId="478"/>
          <ac:spMkLst>
            <pc:docMk/>
            <pc:sldMk cId="3277329017" sldId="305"/>
            <ac:spMk id="8" creationId="{D8BC6FB4-C25D-440E-83A0-4256AA3B389C}"/>
          </ac:spMkLst>
        </pc:spChg>
        <pc:spChg chg="del">
          <ac:chgData name="Lauren Croll" userId="a62879e1-943e-4271-a9bd-79e3227a164e" providerId="ADAL" clId="{8C7FD3E4-20FA-4CEE-9CDF-B8BDFD223234}" dt="2020-04-16T13:18:51.982" v="1142" actId="478"/>
          <ac:spMkLst>
            <pc:docMk/>
            <pc:sldMk cId="3277329017" sldId="305"/>
            <ac:spMk id="9" creationId="{96334796-C630-4F1C-A114-7FCD20EE1CA9}"/>
          </ac:spMkLst>
        </pc:spChg>
        <pc:spChg chg="del mod">
          <ac:chgData name="Lauren Croll" userId="a62879e1-943e-4271-a9bd-79e3227a164e" providerId="ADAL" clId="{8C7FD3E4-20FA-4CEE-9CDF-B8BDFD223234}" dt="2020-04-16T13:18:46.995" v="1141" actId="478"/>
          <ac:spMkLst>
            <pc:docMk/>
            <pc:sldMk cId="3277329017" sldId="305"/>
            <ac:spMk id="10" creationId="{F9660343-A895-4BFE-80E1-48C0D4173C4D}"/>
          </ac:spMkLst>
        </pc:spChg>
        <pc:grpChg chg="del">
          <ac:chgData name="Lauren Croll" userId="a62879e1-943e-4271-a9bd-79e3227a164e" providerId="ADAL" clId="{8C7FD3E4-20FA-4CEE-9CDF-B8BDFD223234}" dt="2020-04-16T13:18:39.276" v="1138" actId="478"/>
          <ac:grpSpMkLst>
            <pc:docMk/>
            <pc:sldMk cId="3277329017" sldId="305"/>
            <ac:grpSpMk id="6" creationId="{CA294536-F58E-42EF-B599-A330483D214E}"/>
          </ac:grpSpMkLst>
        </pc:grpChg>
        <pc:picChg chg="del topLvl">
          <ac:chgData name="Lauren Croll" userId="a62879e1-943e-4271-a9bd-79e3227a164e" providerId="ADAL" clId="{8C7FD3E4-20FA-4CEE-9CDF-B8BDFD223234}" dt="2020-04-16T13:18:39.276" v="1138" actId="478"/>
          <ac:picMkLst>
            <pc:docMk/>
            <pc:sldMk cId="3277329017" sldId="305"/>
            <ac:picMk id="7" creationId="{E132D3CB-4409-4AFE-83DE-EC9430525B03}"/>
          </ac:picMkLst>
        </pc:picChg>
      </pc:sldChg>
      <pc:sldChg chg="add del">
        <pc:chgData name="Lauren Croll" userId="a62879e1-943e-4271-a9bd-79e3227a164e" providerId="ADAL" clId="{8C7FD3E4-20FA-4CEE-9CDF-B8BDFD223234}" dt="2020-04-16T13:19:23.303" v="1144"/>
        <pc:sldMkLst>
          <pc:docMk/>
          <pc:sldMk cId="236627091" sldId="306"/>
        </pc:sldMkLst>
      </pc:sldChg>
      <pc:sldChg chg="addSp delSp modSp add mod">
        <pc:chgData name="Lauren Croll" userId="a62879e1-943e-4271-a9bd-79e3227a164e" providerId="ADAL" clId="{8C7FD3E4-20FA-4CEE-9CDF-B8BDFD223234}" dt="2020-04-16T13:30:18.993" v="1291" actId="207"/>
        <pc:sldMkLst>
          <pc:docMk/>
          <pc:sldMk cId="1126221709" sldId="306"/>
        </pc:sldMkLst>
        <pc:spChg chg="mod">
          <ac:chgData name="Lauren Croll" userId="a62879e1-943e-4271-a9bd-79e3227a164e" providerId="ADAL" clId="{8C7FD3E4-20FA-4CEE-9CDF-B8BDFD223234}" dt="2020-04-16T13:21:11.394" v="1238" actId="255"/>
          <ac:spMkLst>
            <pc:docMk/>
            <pc:sldMk cId="1126221709" sldId="306"/>
            <ac:spMk id="2" creationId="{F007AB5F-9BCC-4E22-BA77-3F7700B2E257}"/>
          </ac:spMkLst>
        </pc:spChg>
        <pc:spChg chg="add del mod">
          <ac:chgData name="Lauren Croll" userId="a62879e1-943e-4271-a9bd-79e3227a164e" providerId="ADAL" clId="{8C7FD3E4-20FA-4CEE-9CDF-B8BDFD223234}" dt="2020-04-16T13:25:55.785" v="1260" actId="12084"/>
          <ac:spMkLst>
            <pc:docMk/>
            <pc:sldMk cId="1126221709" sldId="306"/>
            <ac:spMk id="3" creationId="{7B6EF30A-5A1C-4C30-9B1B-E3B4FB3CC7FB}"/>
          </ac:spMkLst>
        </pc:spChg>
        <pc:spChg chg="add del">
          <ac:chgData name="Lauren Croll" userId="a62879e1-943e-4271-a9bd-79e3227a164e" providerId="ADAL" clId="{8C7FD3E4-20FA-4CEE-9CDF-B8BDFD223234}" dt="2020-04-16T13:25:37.761" v="1259" actId="11529"/>
          <ac:spMkLst>
            <pc:docMk/>
            <pc:sldMk cId="1126221709" sldId="306"/>
            <ac:spMk id="4" creationId="{63713CF1-C56D-4CE4-B6C3-A709390A31E7}"/>
          </ac:spMkLst>
        </pc:spChg>
        <pc:spChg chg="del mod">
          <ac:chgData name="Lauren Croll" userId="a62879e1-943e-4271-a9bd-79e3227a164e" providerId="ADAL" clId="{8C7FD3E4-20FA-4CEE-9CDF-B8BDFD223234}" dt="2020-04-16T13:19:46.824" v="1148"/>
          <ac:spMkLst>
            <pc:docMk/>
            <pc:sldMk cId="1126221709" sldId="306"/>
            <ac:spMk id="5" creationId="{14D95B64-B8C6-4618-B5C8-DA27E2E6AA61}"/>
          </ac:spMkLst>
        </pc:spChg>
        <pc:spChg chg="add mod">
          <ac:chgData name="Lauren Croll" userId="a62879e1-943e-4271-a9bd-79e3227a164e" providerId="ADAL" clId="{8C7FD3E4-20FA-4CEE-9CDF-B8BDFD223234}" dt="2020-04-16T13:29:49.056" v="1290" actId="207"/>
          <ac:spMkLst>
            <pc:docMk/>
            <pc:sldMk cId="1126221709" sldId="306"/>
            <ac:spMk id="9" creationId="{807E52D1-FB3F-4AF5-8ECC-82B84257E4C1}"/>
          </ac:spMkLst>
        </pc:spChg>
        <pc:spChg chg="add mod">
          <ac:chgData name="Lauren Croll" userId="a62879e1-943e-4271-a9bd-79e3227a164e" providerId="ADAL" clId="{8C7FD3E4-20FA-4CEE-9CDF-B8BDFD223234}" dt="2020-04-16T13:30:18.993" v="1291" actId="207"/>
          <ac:spMkLst>
            <pc:docMk/>
            <pc:sldMk cId="1126221709" sldId="306"/>
            <ac:spMk id="10" creationId="{DED8CD56-F68C-44C3-9E24-85DB0A7AD511}"/>
          </ac:spMkLst>
        </pc:spChg>
        <pc:grpChg chg="del">
          <ac:chgData name="Lauren Croll" userId="a62879e1-943e-4271-a9bd-79e3227a164e" providerId="ADAL" clId="{8C7FD3E4-20FA-4CEE-9CDF-B8BDFD223234}" dt="2020-04-16T13:19:54.106" v="1149" actId="478"/>
          <ac:grpSpMkLst>
            <pc:docMk/>
            <pc:sldMk cId="1126221709" sldId="306"/>
            <ac:grpSpMk id="6" creationId="{3389CE5C-95B8-49DB-B589-A8EDA6FCDDFA}"/>
          </ac:grpSpMkLst>
        </pc:grpChg>
        <pc:graphicFrameChg chg="add del mod">
          <ac:chgData name="Lauren Croll" userId="a62879e1-943e-4271-a9bd-79e3227a164e" providerId="ADAL" clId="{8C7FD3E4-20FA-4CEE-9CDF-B8BDFD223234}" dt="2020-04-16T13:28:52.900" v="1288"/>
          <ac:graphicFrameMkLst>
            <pc:docMk/>
            <pc:sldMk cId="1126221709" sldId="306"/>
            <ac:graphicFrameMk id="12" creationId="{7F9EF3DB-ACB4-4B1E-905D-2EC5D2FD042A}"/>
          </ac:graphicFrameMkLst>
        </pc:graphicFrameChg>
      </pc:sldChg>
      <pc:sldChg chg="addSp delSp modSp add mod">
        <pc:chgData name="Lauren Croll" userId="a62879e1-943e-4271-a9bd-79e3227a164e" providerId="ADAL" clId="{8C7FD3E4-20FA-4CEE-9CDF-B8BDFD223234}" dt="2020-04-16T13:53:06.748" v="1586" actId="20577"/>
        <pc:sldMkLst>
          <pc:docMk/>
          <pc:sldMk cId="3195541700" sldId="307"/>
        </pc:sldMkLst>
        <pc:spChg chg="mod">
          <ac:chgData name="Lauren Croll" userId="a62879e1-943e-4271-a9bd-79e3227a164e" providerId="ADAL" clId="{8C7FD3E4-20FA-4CEE-9CDF-B8BDFD223234}" dt="2020-04-16T13:52:41.598" v="1510" actId="20577"/>
          <ac:spMkLst>
            <pc:docMk/>
            <pc:sldMk cId="3195541700" sldId="307"/>
            <ac:spMk id="2" creationId="{00000000-0000-0000-0000-000000000000}"/>
          </ac:spMkLst>
        </pc:spChg>
        <pc:spChg chg="mod">
          <ac:chgData name="Lauren Croll" userId="a62879e1-943e-4271-a9bd-79e3227a164e" providerId="ADAL" clId="{8C7FD3E4-20FA-4CEE-9CDF-B8BDFD223234}" dt="2020-04-16T13:50:46.925" v="1453" actId="255"/>
          <ac:spMkLst>
            <pc:docMk/>
            <pc:sldMk cId="3195541700" sldId="307"/>
            <ac:spMk id="3" creationId="{00000000-0000-0000-0000-000000000000}"/>
          </ac:spMkLst>
        </pc:spChg>
        <pc:spChg chg="mod">
          <ac:chgData name="Lauren Croll" userId="a62879e1-943e-4271-a9bd-79e3227a164e" providerId="ADAL" clId="{8C7FD3E4-20FA-4CEE-9CDF-B8BDFD223234}" dt="2020-04-16T13:53:06.748" v="1586" actId="20577"/>
          <ac:spMkLst>
            <pc:docMk/>
            <pc:sldMk cId="3195541700" sldId="307"/>
            <ac:spMk id="7" creationId="{D93ED2DE-6BE5-4E89-8BD2-36580A83C316}"/>
          </ac:spMkLst>
        </pc:spChg>
        <pc:spChg chg="add mod">
          <ac:chgData name="Lauren Croll" userId="a62879e1-943e-4271-a9bd-79e3227a164e" providerId="ADAL" clId="{8C7FD3E4-20FA-4CEE-9CDF-B8BDFD223234}" dt="2020-04-16T13:52:57.040" v="1514" actId="113"/>
          <ac:spMkLst>
            <pc:docMk/>
            <pc:sldMk cId="3195541700" sldId="307"/>
            <ac:spMk id="9" creationId="{62DB1D2B-EA65-4B8D-B03F-98D178A8A413}"/>
          </ac:spMkLst>
        </pc:spChg>
        <pc:picChg chg="del">
          <ac:chgData name="Lauren Croll" userId="a62879e1-943e-4271-a9bd-79e3227a164e" providerId="ADAL" clId="{8C7FD3E4-20FA-4CEE-9CDF-B8BDFD223234}" dt="2020-04-16T13:50:58.827" v="1454" actId="478"/>
          <ac:picMkLst>
            <pc:docMk/>
            <pc:sldMk cId="3195541700" sldId="307"/>
            <ac:picMk id="8" creationId="{2D9172DC-3B64-42CB-974F-50538EB86B44}"/>
          </ac:picMkLst>
        </pc:picChg>
      </pc:sldChg>
      <pc:sldChg chg="addSp delSp modSp add mod">
        <pc:chgData name="Lauren Croll" userId="a62879e1-943e-4271-a9bd-79e3227a164e" providerId="ADAL" clId="{8C7FD3E4-20FA-4CEE-9CDF-B8BDFD223234}" dt="2020-04-16T13:56:41.723" v="1613" actId="14100"/>
        <pc:sldMkLst>
          <pc:docMk/>
          <pc:sldMk cId="3261886771" sldId="308"/>
        </pc:sldMkLst>
        <pc:spChg chg="mod">
          <ac:chgData name="Lauren Croll" userId="a62879e1-943e-4271-a9bd-79e3227a164e" providerId="ADAL" clId="{8C7FD3E4-20FA-4CEE-9CDF-B8BDFD223234}" dt="2020-04-16T13:54:26.082" v="1595" actId="20577"/>
          <ac:spMkLst>
            <pc:docMk/>
            <pc:sldMk cId="3261886771" sldId="308"/>
            <ac:spMk id="2" creationId="{00000000-0000-0000-0000-000000000000}"/>
          </ac:spMkLst>
        </pc:spChg>
        <pc:spChg chg="mod">
          <ac:chgData name="Lauren Croll" userId="a62879e1-943e-4271-a9bd-79e3227a164e" providerId="ADAL" clId="{8C7FD3E4-20FA-4CEE-9CDF-B8BDFD223234}" dt="2020-04-16T13:55:12.995" v="1599" actId="1076"/>
          <ac:spMkLst>
            <pc:docMk/>
            <pc:sldMk cId="3261886771" sldId="308"/>
            <ac:spMk id="3" creationId="{00000000-0000-0000-0000-000000000000}"/>
          </ac:spMkLst>
        </pc:spChg>
        <pc:spChg chg="add del mod">
          <ac:chgData name="Lauren Croll" userId="a62879e1-943e-4271-a9bd-79e3227a164e" providerId="ADAL" clId="{8C7FD3E4-20FA-4CEE-9CDF-B8BDFD223234}" dt="2020-04-16T13:55:28.659" v="1601" actId="478"/>
          <ac:spMkLst>
            <pc:docMk/>
            <pc:sldMk cId="3261886771" sldId="308"/>
            <ac:spMk id="5" creationId="{C981ED59-FB5E-43B7-AB18-9BF1C14DBEE4}"/>
          </ac:spMkLst>
        </pc:spChg>
        <pc:spChg chg="del">
          <ac:chgData name="Lauren Croll" userId="a62879e1-943e-4271-a9bd-79e3227a164e" providerId="ADAL" clId="{8C7FD3E4-20FA-4CEE-9CDF-B8BDFD223234}" dt="2020-04-16T13:55:22.354" v="1600" actId="478"/>
          <ac:spMkLst>
            <pc:docMk/>
            <pc:sldMk cId="3261886771" sldId="308"/>
            <ac:spMk id="7" creationId="{D93ED2DE-6BE5-4E89-8BD2-36580A83C316}"/>
          </ac:spMkLst>
        </pc:spChg>
        <pc:spChg chg="mod">
          <ac:chgData name="Lauren Croll" userId="a62879e1-943e-4271-a9bd-79e3227a164e" providerId="ADAL" clId="{8C7FD3E4-20FA-4CEE-9CDF-B8BDFD223234}" dt="2020-04-16T13:55:52.312" v="1606" actId="1076"/>
          <ac:spMkLst>
            <pc:docMk/>
            <pc:sldMk cId="3261886771" sldId="308"/>
            <ac:spMk id="9" creationId="{62DB1D2B-EA65-4B8D-B03F-98D178A8A413}"/>
          </ac:spMkLst>
        </pc:spChg>
        <pc:picChg chg="add mod ord">
          <ac:chgData name="Lauren Croll" userId="a62879e1-943e-4271-a9bd-79e3227a164e" providerId="ADAL" clId="{8C7FD3E4-20FA-4CEE-9CDF-B8BDFD223234}" dt="2020-04-16T13:56:41.723" v="1613" actId="14100"/>
          <ac:picMkLst>
            <pc:docMk/>
            <pc:sldMk cId="3261886771" sldId="308"/>
            <ac:picMk id="10" creationId="{B581265C-B9E6-414F-BE26-57DF63C0BC16}"/>
          </ac:picMkLst>
        </pc:picChg>
      </pc:sldChg>
      <pc:sldChg chg="addSp delSp modSp add mod">
        <pc:chgData name="Lauren Croll" userId="a62879e1-943e-4271-a9bd-79e3227a164e" providerId="ADAL" clId="{8C7FD3E4-20FA-4CEE-9CDF-B8BDFD223234}" dt="2020-04-16T14:03:06.312" v="1654" actId="1076"/>
        <pc:sldMkLst>
          <pc:docMk/>
          <pc:sldMk cId="1280180789" sldId="309"/>
        </pc:sldMkLst>
        <pc:spChg chg="mod">
          <ac:chgData name="Lauren Croll" userId="a62879e1-943e-4271-a9bd-79e3227a164e" providerId="ADAL" clId="{8C7FD3E4-20FA-4CEE-9CDF-B8BDFD223234}" dt="2020-04-16T14:02:58.319" v="1653" actId="1076"/>
          <ac:spMkLst>
            <pc:docMk/>
            <pc:sldMk cId="1280180789" sldId="309"/>
            <ac:spMk id="5" creationId="{7BDAF0D3-3E6C-4316-B48E-6EA2A5BC30DA}"/>
          </ac:spMkLst>
        </pc:spChg>
        <pc:picChg chg="add mod">
          <ac:chgData name="Lauren Croll" userId="a62879e1-943e-4271-a9bd-79e3227a164e" providerId="ADAL" clId="{8C7FD3E4-20FA-4CEE-9CDF-B8BDFD223234}" dt="2020-04-16T14:01:56.409" v="1644" actId="14100"/>
          <ac:picMkLst>
            <pc:docMk/>
            <pc:sldMk cId="1280180789" sldId="309"/>
            <ac:picMk id="9" creationId="{0D3B3C52-4C41-452B-99B9-F3D6F4547959}"/>
          </ac:picMkLst>
        </pc:picChg>
        <pc:picChg chg="mod">
          <ac:chgData name="Lauren Croll" userId="a62879e1-943e-4271-a9bd-79e3227a164e" providerId="ADAL" clId="{8C7FD3E4-20FA-4CEE-9CDF-B8BDFD223234}" dt="2020-04-16T14:02:54.056" v="1652" actId="1076"/>
          <ac:picMkLst>
            <pc:docMk/>
            <pc:sldMk cId="1280180789" sldId="309"/>
            <ac:picMk id="10" creationId="{B2CB14A2-4BCB-4AF8-9F5A-63FF9BD7DE10}"/>
          </ac:picMkLst>
        </pc:picChg>
        <pc:picChg chg="del">
          <ac:chgData name="Lauren Croll" userId="a62879e1-943e-4271-a9bd-79e3227a164e" providerId="ADAL" clId="{8C7FD3E4-20FA-4CEE-9CDF-B8BDFD223234}" dt="2020-04-16T14:02:15.480" v="1645" actId="478"/>
          <ac:picMkLst>
            <pc:docMk/>
            <pc:sldMk cId="1280180789" sldId="309"/>
            <ac:picMk id="11" creationId="{685D8DFD-17CF-4320-9391-3E34B316721D}"/>
          </ac:picMkLst>
        </pc:picChg>
        <pc:picChg chg="add mod ord">
          <ac:chgData name="Lauren Croll" userId="a62879e1-943e-4271-a9bd-79e3227a164e" providerId="ADAL" clId="{8C7FD3E4-20FA-4CEE-9CDF-B8BDFD223234}" dt="2020-04-16T14:03:06.312" v="1654" actId="1076"/>
          <ac:picMkLst>
            <pc:docMk/>
            <pc:sldMk cId="1280180789" sldId="309"/>
            <ac:picMk id="13" creationId="{F2F97FBF-AD2D-47F7-A0AF-2815A490EBFE}"/>
          </ac:picMkLst>
        </pc:picChg>
        <pc:picChg chg="del">
          <ac:chgData name="Lauren Croll" userId="a62879e1-943e-4271-a9bd-79e3227a164e" providerId="ADAL" clId="{8C7FD3E4-20FA-4CEE-9CDF-B8BDFD223234}" dt="2020-04-16T14:01:36.664" v="1641" actId="478"/>
          <ac:picMkLst>
            <pc:docMk/>
            <pc:sldMk cId="1280180789" sldId="309"/>
            <ac:picMk id="17" creationId="{601DC4AA-CFB1-46BD-9456-DDCA2F2EBF40}"/>
          </ac:picMkLst>
        </pc:picChg>
      </pc:sldChg>
      <pc:sldChg chg="addSp delSp modSp add mod">
        <pc:chgData name="Lauren Croll" userId="a62879e1-943e-4271-a9bd-79e3227a164e" providerId="ADAL" clId="{8C7FD3E4-20FA-4CEE-9CDF-B8BDFD223234}" dt="2020-04-16T14:08:13.364" v="1679" actId="20577"/>
        <pc:sldMkLst>
          <pc:docMk/>
          <pc:sldMk cId="354261048" sldId="310"/>
        </pc:sldMkLst>
        <pc:spChg chg="mod">
          <ac:chgData name="Lauren Croll" userId="a62879e1-943e-4271-a9bd-79e3227a164e" providerId="ADAL" clId="{8C7FD3E4-20FA-4CEE-9CDF-B8BDFD223234}" dt="2020-04-16T14:07:54.045" v="1676" actId="255"/>
          <ac:spMkLst>
            <pc:docMk/>
            <pc:sldMk cId="354261048" sldId="310"/>
            <ac:spMk id="2" creationId="{B0FB71F9-8106-4F8B-8B75-5723CB6D8BC6}"/>
          </ac:spMkLst>
        </pc:spChg>
        <pc:spChg chg="mod">
          <ac:chgData name="Lauren Croll" userId="a62879e1-943e-4271-a9bd-79e3227a164e" providerId="ADAL" clId="{8C7FD3E4-20FA-4CEE-9CDF-B8BDFD223234}" dt="2020-04-16T14:08:13.364" v="1679" actId="20577"/>
          <ac:spMkLst>
            <pc:docMk/>
            <pc:sldMk cId="354261048" sldId="310"/>
            <ac:spMk id="5" creationId="{7BDAF0D3-3E6C-4316-B48E-6EA2A5BC30DA}"/>
          </ac:spMkLst>
        </pc:spChg>
        <pc:picChg chg="add mod ord">
          <ac:chgData name="Lauren Croll" userId="a62879e1-943e-4271-a9bd-79e3227a164e" providerId="ADAL" clId="{8C7FD3E4-20FA-4CEE-9CDF-B8BDFD223234}" dt="2020-04-16T14:06:59.308" v="1671" actId="167"/>
          <ac:picMkLst>
            <pc:docMk/>
            <pc:sldMk cId="354261048" sldId="310"/>
            <ac:picMk id="9" creationId="{7A54EA9E-282E-4C98-AA60-BC233FDA0B61}"/>
          </ac:picMkLst>
        </pc:picChg>
        <pc:picChg chg="del">
          <ac:chgData name="Lauren Croll" userId="a62879e1-943e-4271-a9bd-79e3227a164e" providerId="ADAL" clId="{8C7FD3E4-20FA-4CEE-9CDF-B8BDFD223234}" dt="2020-04-16T14:06:43.079" v="1668" actId="478"/>
          <ac:picMkLst>
            <pc:docMk/>
            <pc:sldMk cId="354261048" sldId="310"/>
            <ac:picMk id="10" creationId="{B2CB14A2-4BCB-4AF8-9F5A-63FF9BD7DE10}"/>
          </ac:picMkLst>
        </pc:picChg>
        <pc:picChg chg="del mod">
          <ac:chgData name="Lauren Croll" userId="a62879e1-943e-4271-a9bd-79e3227a164e" providerId="ADAL" clId="{8C7FD3E4-20FA-4CEE-9CDF-B8BDFD223234}" dt="2020-04-16T14:06:36.305" v="1667" actId="478"/>
          <ac:picMkLst>
            <pc:docMk/>
            <pc:sldMk cId="354261048" sldId="310"/>
            <ac:picMk id="12" creationId="{FEF2D03E-2599-45FA-99C2-D54AF58C65AA}"/>
          </ac:picMkLst>
        </pc:picChg>
        <pc:picChg chg="mod">
          <ac:chgData name="Lauren Croll" userId="a62879e1-943e-4271-a9bd-79e3227a164e" providerId="ADAL" clId="{8C7FD3E4-20FA-4CEE-9CDF-B8BDFD223234}" dt="2020-04-16T14:06:29.179" v="1666" actId="14100"/>
          <ac:picMkLst>
            <pc:docMk/>
            <pc:sldMk cId="354261048" sldId="310"/>
            <ac:picMk id="17" creationId="{601DC4AA-CFB1-46BD-9456-DDCA2F2EBF40}"/>
          </ac:picMkLst>
        </pc:picChg>
      </pc:sldChg>
      <pc:sldChg chg="modSp add del mod">
        <pc:chgData name="Lauren Croll" userId="a62879e1-943e-4271-a9bd-79e3227a164e" providerId="ADAL" clId="{8C7FD3E4-20FA-4CEE-9CDF-B8BDFD223234}" dt="2020-04-16T14:10:36.362" v="1697" actId="47"/>
        <pc:sldMkLst>
          <pc:docMk/>
          <pc:sldMk cId="1908126488" sldId="311"/>
        </pc:sldMkLst>
        <pc:spChg chg="mod">
          <ac:chgData name="Lauren Croll" userId="a62879e1-943e-4271-a9bd-79e3227a164e" providerId="ADAL" clId="{8C7FD3E4-20FA-4CEE-9CDF-B8BDFD223234}" dt="2020-04-16T14:09:38.216" v="1693" actId="20577"/>
          <ac:spMkLst>
            <pc:docMk/>
            <pc:sldMk cId="1908126488" sldId="311"/>
            <ac:spMk id="2" creationId="{00000000-0000-0000-0000-000000000000}"/>
          </ac:spMkLst>
        </pc:spChg>
        <pc:spChg chg="mod">
          <ac:chgData name="Lauren Croll" userId="a62879e1-943e-4271-a9bd-79e3227a164e" providerId="ADAL" clId="{8C7FD3E4-20FA-4CEE-9CDF-B8BDFD223234}" dt="2020-04-16T14:10:17.729" v="1696" actId="14100"/>
          <ac:spMkLst>
            <pc:docMk/>
            <pc:sldMk cId="1908126488" sldId="311"/>
            <ac:spMk id="3" creationId="{00000000-0000-0000-0000-000000000000}"/>
          </ac:spMkLst>
        </pc:spChg>
      </pc:sldChg>
      <pc:sldChg chg="delSp modSp add mod">
        <pc:chgData name="Lauren Croll" userId="a62879e1-943e-4271-a9bd-79e3227a164e" providerId="ADAL" clId="{8C7FD3E4-20FA-4CEE-9CDF-B8BDFD223234}" dt="2020-04-16T14:12:45.399" v="1747" actId="1035"/>
        <pc:sldMkLst>
          <pc:docMk/>
          <pc:sldMk cId="2438910913" sldId="311"/>
        </pc:sldMkLst>
        <pc:spChg chg="mod">
          <ac:chgData name="Lauren Croll" userId="a62879e1-943e-4271-a9bd-79e3227a164e" providerId="ADAL" clId="{8C7FD3E4-20FA-4CEE-9CDF-B8BDFD223234}" dt="2020-04-16T14:11:03.274" v="1721" actId="20577"/>
          <ac:spMkLst>
            <pc:docMk/>
            <pc:sldMk cId="2438910913" sldId="311"/>
            <ac:spMk id="2" creationId="{B0FB71F9-8106-4F8B-8B75-5723CB6D8BC6}"/>
          </ac:spMkLst>
        </pc:spChg>
        <pc:spChg chg="mod">
          <ac:chgData name="Lauren Croll" userId="a62879e1-943e-4271-a9bd-79e3227a164e" providerId="ADAL" clId="{8C7FD3E4-20FA-4CEE-9CDF-B8BDFD223234}" dt="2020-04-16T14:12:45.399" v="1747" actId="1035"/>
          <ac:spMkLst>
            <pc:docMk/>
            <pc:sldMk cId="2438910913" sldId="311"/>
            <ac:spMk id="5" creationId="{7BDAF0D3-3E6C-4316-B48E-6EA2A5BC30DA}"/>
          </ac:spMkLst>
        </pc:spChg>
        <pc:picChg chg="del">
          <ac:chgData name="Lauren Croll" userId="a62879e1-943e-4271-a9bd-79e3227a164e" providerId="ADAL" clId="{8C7FD3E4-20FA-4CEE-9CDF-B8BDFD223234}" dt="2020-04-16T14:11:27.230" v="1728" actId="478"/>
          <ac:picMkLst>
            <pc:docMk/>
            <pc:sldMk cId="2438910913" sldId="311"/>
            <ac:picMk id="10" creationId="{B2CB14A2-4BCB-4AF8-9F5A-63FF9BD7DE10}"/>
          </ac:picMkLst>
        </pc:picChg>
        <pc:picChg chg="mod">
          <ac:chgData name="Lauren Croll" userId="a62879e1-943e-4271-a9bd-79e3227a164e" providerId="ADAL" clId="{8C7FD3E4-20FA-4CEE-9CDF-B8BDFD223234}" dt="2020-04-16T14:12:25.038" v="1736" actId="1076"/>
          <ac:picMkLst>
            <pc:docMk/>
            <pc:sldMk cId="2438910913" sldId="311"/>
            <ac:picMk id="11" creationId="{685D8DFD-17CF-4320-9391-3E34B316721D}"/>
          </ac:picMkLst>
        </pc:picChg>
        <pc:picChg chg="del">
          <ac:chgData name="Lauren Croll" userId="a62879e1-943e-4271-a9bd-79e3227a164e" providerId="ADAL" clId="{8C7FD3E4-20FA-4CEE-9CDF-B8BDFD223234}" dt="2020-04-16T14:11:33.519" v="1729" actId="478"/>
          <ac:picMkLst>
            <pc:docMk/>
            <pc:sldMk cId="2438910913" sldId="311"/>
            <ac:picMk id="12" creationId="{FEF2D03E-2599-45FA-99C2-D54AF58C65AA}"/>
          </ac:picMkLst>
        </pc:picChg>
        <pc:picChg chg="del">
          <ac:chgData name="Lauren Croll" userId="a62879e1-943e-4271-a9bd-79e3227a164e" providerId="ADAL" clId="{8C7FD3E4-20FA-4CEE-9CDF-B8BDFD223234}" dt="2020-04-16T14:12:02.501" v="1733" actId="478"/>
          <ac:picMkLst>
            <pc:docMk/>
            <pc:sldMk cId="2438910913" sldId="311"/>
            <ac:picMk id="17" creationId="{601DC4AA-CFB1-46BD-9456-DDCA2F2EBF40}"/>
          </ac:picMkLst>
        </pc:picChg>
      </pc:sldChg>
      <pc:sldChg chg="addSp delSp modSp add mod">
        <pc:chgData name="Lauren Croll" userId="a62879e1-943e-4271-a9bd-79e3227a164e" providerId="ADAL" clId="{8C7FD3E4-20FA-4CEE-9CDF-B8BDFD223234}" dt="2020-04-16T14:30:47.629" v="2007"/>
        <pc:sldMkLst>
          <pc:docMk/>
          <pc:sldMk cId="3893000485" sldId="312"/>
        </pc:sldMkLst>
        <pc:spChg chg="add del mod">
          <ac:chgData name="Lauren Croll" userId="a62879e1-943e-4271-a9bd-79e3227a164e" providerId="ADAL" clId="{8C7FD3E4-20FA-4CEE-9CDF-B8BDFD223234}" dt="2020-04-16T14:30:46.668" v="2006" actId="478"/>
          <ac:spMkLst>
            <pc:docMk/>
            <pc:sldMk cId="3893000485" sldId="312"/>
            <ac:spMk id="3" creationId="{A40EBE09-80D9-4A7B-8C3E-F87310DA5D89}"/>
          </ac:spMkLst>
        </pc:spChg>
        <pc:spChg chg="mod">
          <ac:chgData name="Lauren Croll" userId="a62879e1-943e-4271-a9bd-79e3227a164e" providerId="ADAL" clId="{8C7FD3E4-20FA-4CEE-9CDF-B8BDFD223234}" dt="2020-04-16T14:29:47.787" v="1994" actId="20577"/>
          <ac:spMkLst>
            <pc:docMk/>
            <pc:sldMk cId="3893000485" sldId="312"/>
            <ac:spMk id="5" creationId="{BC2A9BD5-B636-4E93-AB5D-0C4B2AA22ACA}"/>
          </ac:spMkLst>
        </pc:spChg>
        <pc:spChg chg="add">
          <ac:chgData name="Lauren Croll" userId="a62879e1-943e-4271-a9bd-79e3227a164e" providerId="ADAL" clId="{8C7FD3E4-20FA-4CEE-9CDF-B8BDFD223234}" dt="2020-04-16T14:29:58.933" v="1995"/>
          <ac:spMkLst>
            <pc:docMk/>
            <pc:sldMk cId="3893000485" sldId="312"/>
            <ac:spMk id="10" creationId="{D687ADDB-8975-4771-B411-5B0821526260}"/>
          </ac:spMkLst>
        </pc:spChg>
        <pc:grpChg chg="del">
          <ac:chgData name="Lauren Croll" userId="a62879e1-943e-4271-a9bd-79e3227a164e" providerId="ADAL" clId="{8C7FD3E4-20FA-4CEE-9CDF-B8BDFD223234}" dt="2020-04-16T14:29:24.334" v="1954" actId="478"/>
          <ac:grpSpMkLst>
            <pc:docMk/>
            <pc:sldMk cId="3893000485" sldId="312"/>
            <ac:grpSpMk id="6" creationId="{022CD47C-D806-49A3-AFB1-5672B00903CD}"/>
          </ac:grpSpMkLst>
        </pc:grpChg>
        <pc:picChg chg="del">
          <ac:chgData name="Lauren Croll" userId="a62879e1-943e-4271-a9bd-79e3227a164e" providerId="ADAL" clId="{8C7FD3E4-20FA-4CEE-9CDF-B8BDFD223234}" dt="2020-04-16T14:30:44.840" v="2005" actId="478"/>
          <ac:picMkLst>
            <pc:docMk/>
            <pc:sldMk cId="3893000485" sldId="312"/>
            <ac:picMk id="9" creationId="{476750CE-C34F-4D42-82B8-D3701B67E171}"/>
          </ac:picMkLst>
        </pc:picChg>
        <pc:picChg chg="add">
          <ac:chgData name="Lauren Croll" userId="a62879e1-943e-4271-a9bd-79e3227a164e" providerId="ADAL" clId="{8C7FD3E4-20FA-4CEE-9CDF-B8BDFD223234}" dt="2020-04-16T14:30:47.629" v="2007"/>
          <ac:picMkLst>
            <pc:docMk/>
            <pc:sldMk cId="3893000485" sldId="312"/>
            <ac:picMk id="11" creationId="{D1C5D465-F1CB-41E7-B9A0-171271B02368}"/>
          </ac:picMkLst>
        </pc:picChg>
      </pc:sldChg>
      <pc:sldChg chg="addSp delSp modSp new mod">
        <pc:chgData name="Lauren Croll" userId="a62879e1-943e-4271-a9bd-79e3227a164e" providerId="ADAL" clId="{8C7FD3E4-20FA-4CEE-9CDF-B8BDFD223234}" dt="2020-04-16T16:08:08.310" v="2087" actId="962"/>
        <pc:sldMkLst>
          <pc:docMk/>
          <pc:sldMk cId="1505307281" sldId="313"/>
        </pc:sldMkLst>
        <pc:spChg chg="del">
          <ac:chgData name="Lauren Croll" userId="a62879e1-943e-4271-a9bd-79e3227a164e" providerId="ADAL" clId="{8C7FD3E4-20FA-4CEE-9CDF-B8BDFD223234}" dt="2020-04-16T16:07:56.683" v="2084" actId="478"/>
          <ac:spMkLst>
            <pc:docMk/>
            <pc:sldMk cId="1505307281" sldId="313"/>
            <ac:spMk id="2" creationId="{B74EE862-8B63-4938-BDAF-6641112FE5EA}"/>
          </ac:spMkLst>
        </pc:spChg>
        <pc:spChg chg="del">
          <ac:chgData name="Lauren Croll" userId="a62879e1-943e-4271-a9bd-79e3227a164e" providerId="ADAL" clId="{8C7FD3E4-20FA-4CEE-9CDF-B8BDFD223234}" dt="2020-04-16T16:06:59.760" v="2072"/>
          <ac:spMkLst>
            <pc:docMk/>
            <pc:sldMk cId="1505307281" sldId="313"/>
            <ac:spMk id="3" creationId="{E0416FBD-BD27-45A0-B4FB-EB2954F11B1B}"/>
          </ac:spMkLst>
        </pc:spChg>
        <pc:spChg chg="del">
          <ac:chgData name="Lauren Croll" userId="a62879e1-943e-4271-a9bd-79e3227a164e" providerId="ADAL" clId="{8C7FD3E4-20FA-4CEE-9CDF-B8BDFD223234}" dt="2020-04-16T16:07:53.152" v="2083" actId="478"/>
          <ac:spMkLst>
            <pc:docMk/>
            <pc:sldMk cId="1505307281" sldId="313"/>
            <ac:spMk id="4" creationId="{F2735505-4F1B-440D-8250-AB6D4F3D25A1}"/>
          </ac:spMkLst>
        </pc:spChg>
        <pc:spChg chg="add del mod">
          <ac:chgData name="Lauren Croll" userId="a62879e1-943e-4271-a9bd-79e3227a164e" providerId="ADAL" clId="{8C7FD3E4-20FA-4CEE-9CDF-B8BDFD223234}" dt="2020-04-16T16:07:41.994" v="2078" actId="931"/>
          <ac:spMkLst>
            <pc:docMk/>
            <pc:sldMk cId="1505307281" sldId="313"/>
            <ac:spMk id="8" creationId="{3404F083-FDBA-41B9-B526-F124C25AF7D4}"/>
          </ac:spMkLst>
        </pc:spChg>
        <pc:spChg chg="add del mod">
          <ac:chgData name="Lauren Croll" userId="a62879e1-943e-4271-a9bd-79e3227a164e" providerId="ADAL" clId="{8C7FD3E4-20FA-4CEE-9CDF-B8BDFD223234}" dt="2020-04-16T16:07:51.281" v="2082" actId="478"/>
          <ac:spMkLst>
            <pc:docMk/>
            <pc:sldMk cId="1505307281" sldId="313"/>
            <ac:spMk id="12" creationId="{61A110E7-323E-4045-A5EE-B33AE2D022C1}"/>
          </ac:spMkLst>
        </pc:spChg>
        <pc:picChg chg="add del mod">
          <ac:chgData name="Lauren Croll" userId="a62879e1-943e-4271-a9bd-79e3227a164e" providerId="ADAL" clId="{8C7FD3E4-20FA-4CEE-9CDF-B8BDFD223234}" dt="2020-04-16T16:07:21.780" v="2077" actId="478"/>
          <ac:picMkLst>
            <pc:docMk/>
            <pc:sldMk cId="1505307281" sldId="313"/>
            <ac:picMk id="6" creationId="{7030CB8A-510B-4586-BB47-1BC7C45D1552}"/>
          </ac:picMkLst>
        </pc:picChg>
        <pc:picChg chg="add del mod">
          <ac:chgData name="Lauren Croll" userId="a62879e1-943e-4271-a9bd-79e3227a164e" providerId="ADAL" clId="{8C7FD3E4-20FA-4CEE-9CDF-B8BDFD223234}" dt="2020-04-16T16:07:49.348" v="2081" actId="478"/>
          <ac:picMkLst>
            <pc:docMk/>
            <pc:sldMk cId="1505307281" sldId="313"/>
            <ac:picMk id="10" creationId="{5934EF7A-20F5-437B-9CB2-7788347D063E}"/>
          </ac:picMkLst>
        </pc:picChg>
        <pc:picChg chg="add mod">
          <ac:chgData name="Lauren Croll" userId="a62879e1-943e-4271-a9bd-79e3227a164e" providerId="ADAL" clId="{8C7FD3E4-20FA-4CEE-9CDF-B8BDFD223234}" dt="2020-04-16T16:08:08.310" v="2087" actId="962"/>
          <ac:picMkLst>
            <pc:docMk/>
            <pc:sldMk cId="1505307281" sldId="313"/>
            <ac:picMk id="14" creationId="{8E82EF62-6DED-4D17-B434-D7D2093C6630}"/>
          </ac:picMkLst>
        </pc:picChg>
      </pc:sldChg>
      <pc:sldMasterChg chg="delSldLayout">
        <pc:chgData name="Lauren Croll" userId="a62879e1-943e-4271-a9bd-79e3227a164e" providerId="ADAL" clId="{8C7FD3E4-20FA-4CEE-9CDF-B8BDFD223234}" dt="2020-04-16T13:36:47.521" v="1292" actId="2696"/>
        <pc:sldMasterMkLst>
          <pc:docMk/>
          <pc:sldMasterMk cId="4211129218" sldId="2147483658"/>
        </pc:sldMasterMkLst>
        <pc:sldLayoutChg chg="del">
          <pc:chgData name="Lauren Croll" userId="a62879e1-943e-4271-a9bd-79e3227a164e" providerId="ADAL" clId="{8C7FD3E4-20FA-4CEE-9CDF-B8BDFD223234}" dt="2020-04-16T13:36:47.521" v="1292" actId="2696"/>
          <pc:sldLayoutMkLst>
            <pc:docMk/>
            <pc:sldMasterMk cId="4211129218" sldId="2147483658"/>
            <pc:sldLayoutMk cId="26665227" sldId="2147483678"/>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7B883F-B9B0-4FB9-B3E6-BF46D5345DD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0D9B39C0-45DE-4B60-98F0-97BCA1A176E7}">
      <dgm:prSet custT="1"/>
      <dgm:spPr>
        <a:solidFill>
          <a:srgbClr val="00B0F0"/>
        </a:solidFill>
      </dgm:spPr>
      <dgm:t>
        <a:bodyPr/>
        <a:lstStyle/>
        <a:p>
          <a:r>
            <a:rPr lang="en-GB" sz="3000" dirty="0"/>
            <a:t>Your challenge is to design a poster that will highlight the issues around endangered species and extinction. </a:t>
          </a:r>
        </a:p>
      </dgm:t>
    </dgm:pt>
    <dgm:pt modelId="{CB63A184-5997-47CE-93A2-580A0A17010F}" type="parTrans" cxnId="{38F7DF6A-760D-4E55-9277-E86C494BFA2C}">
      <dgm:prSet/>
      <dgm:spPr/>
      <dgm:t>
        <a:bodyPr/>
        <a:lstStyle/>
        <a:p>
          <a:endParaRPr lang="en-GB"/>
        </a:p>
      </dgm:t>
    </dgm:pt>
    <dgm:pt modelId="{6F7D43DE-7444-4735-BE74-E80EAD181A45}" type="sibTrans" cxnId="{38F7DF6A-760D-4E55-9277-E86C494BFA2C}">
      <dgm:prSet/>
      <dgm:spPr/>
      <dgm:t>
        <a:bodyPr/>
        <a:lstStyle/>
        <a:p>
          <a:endParaRPr lang="en-GB"/>
        </a:p>
      </dgm:t>
    </dgm:pt>
    <dgm:pt modelId="{303EB4F5-B4E0-4B34-B46C-79BDF89ECE50}" type="pres">
      <dgm:prSet presAssocID="{F07B883F-B9B0-4FB9-B3E6-BF46D5345DDD}" presName="linear" presStyleCnt="0">
        <dgm:presLayoutVars>
          <dgm:animLvl val="lvl"/>
          <dgm:resizeHandles val="exact"/>
        </dgm:presLayoutVars>
      </dgm:prSet>
      <dgm:spPr/>
    </dgm:pt>
    <dgm:pt modelId="{15FD0E69-5D8D-4BAA-A358-738B7220FFB3}" type="pres">
      <dgm:prSet presAssocID="{0D9B39C0-45DE-4B60-98F0-97BCA1A176E7}" presName="parentText" presStyleLbl="node1" presStyleIdx="0" presStyleCnt="1" custScaleX="100000" custLinFactNeighborY="-10160">
        <dgm:presLayoutVars>
          <dgm:chMax val="0"/>
          <dgm:bulletEnabled val="1"/>
        </dgm:presLayoutVars>
      </dgm:prSet>
      <dgm:spPr/>
    </dgm:pt>
  </dgm:ptLst>
  <dgm:cxnLst>
    <dgm:cxn modelId="{38F7DF6A-760D-4E55-9277-E86C494BFA2C}" srcId="{F07B883F-B9B0-4FB9-B3E6-BF46D5345DDD}" destId="{0D9B39C0-45DE-4B60-98F0-97BCA1A176E7}" srcOrd="0" destOrd="0" parTransId="{CB63A184-5997-47CE-93A2-580A0A17010F}" sibTransId="{6F7D43DE-7444-4735-BE74-E80EAD181A45}"/>
    <dgm:cxn modelId="{76901173-E30E-4F63-A708-A1A0184A3527}" type="presOf" srcId="{0D9B39C0-45DE-4B60-98F0-97BCA1A176E7}" destId="{15FD0E69-5D8D-4BAA-A358-738B7220FFB3}" srcOrd="0" destOrd="0" presId="urn:microsoft.com/office/officeart/2005/8/layout/vList2"/>
    <dgm:cxn modelId="{FEAC53CE-7650-4D6A-A57D-AF18E7F65A3F}" type="presOf" srcId="{F07B883F-B9B0-4FB9-B3E6-BF46D5345DDD}" destId="{303EB4F5-B4E0-4B34-B46C-79BDF89ECE50}" srcOrd="0" destOrd="0" presId="urn:microsoft.com/office/officeart/2005/8/layout/vList2"/>
    <dgm:cxn modelId="{6E01B88A-AF54-4069-9823-EC877CC7589E}" type="presParOf" srcId="{303EB4F5-B4E0-4B34-B46C-79BDF89ECE50}" destId="{15FD0E69-5D8D-4BAA-A358-738B7220FFB3}"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D8B33F2-CF22-4C00-B834-982BBF293602}" type="doc">
      <dgm:prSet loTypeId="urn:microsoft.com/office/officeart/2005/8/layout/vList2" loCatId="list" qsTypeId="urn:microsoft.com/office/officeart/2005/8/quickstyle/3d4" qsCatId="3D" csTypeId="urn:microsoft.com/office/officeart/2005/8/colors/colorful4" csCatId="colorful" phldr="1"/>
      <dgm:spPr/>
      <dgm:t>
        <a:bodyPr/>
        <a:lstStyle/>
        <a:p>
          <a:endParaRPr lang="en-GB"/>
        </a:p>
      </dgm:t>
    </dgm:pt>
    <dgm:pt modelId="{1472B03A-5B74-404B-AC84-97A4B4FDAF50}">
      <dgm:prSet phldrT="[Text]" custT="1"/>
      <dgm:spPr/>
      <dgm:t>
        <a:bodyPr/>
        <a:lstStyle/>
        <a:p>
          <a:pPr>
            <a:buNone/>
          </a:pPr>
          <a:r>
            <a:rPr lang="en-GB" sz="2400" b="1" i="0" u="none" strike="noStrike" cap="none" spc="0" baseline="0">
              <a:solidFill>
                <a:schemeClr val="tx1"/>
              </a:solidFill>
              <a:uFillTx/>
              <a:ea typeface="Calibri" pitchFamily="34"/>
              <a:cs typeface="Arial" pitchFamily="34"/>
            </a:rPr>
            <a:t>Rethink – </a:t>
          </a:r>
          <a:r>
            <a:rPr lang="en-GB" sz="2400" b="0" i="0" u="none" strike="noStrike" cap="none" spc="0" baseline="0">
              <a:solidFill>
                <a:srgbClr val="3F3F3A"/>
              </a:solidFill>
              <a:uFillTx/>
              <a:ea typeface="Calibri" pitchFamily="34"/>
              <a:cs typeface="Arial" pitchFamily="34"/>
            </a:rPr>
            <a:t>Explore ways to improve how we make and use plastic and finding alternatives that are less harmful to the environment.</a:t>
          </a:r>
          <a:endParaRPr lang="en-GB" sz="2400">
            <a:solidFill>
              <a:schemeClr val="tx1"/>
            </a:solidFill>
          </a:endParaRPr>
        </a:p>
      </dgm:t>
    </dgm:pt>
    <dgm:pt modelId="{8D68AEEF-31E2-4644-8D97-FF8F03352EC0}" type="parTrans" cxnId="{CE1A9533-0EC7-48FB-80A9-D8D71DE11513}">
      <dgm:prSet/>
      <dgm:spPr/>
      <dgm:t>
        <a:bodyPr/>
        <a:lstStyle/>
        <a:p>
          <a:endParaRPr lang="en-GB"/>
        </a:p>
      </dgm:t>
    </dgm:pt>
    <dgm:pt modelId="{F2FF87CF-D6BA-461B-AE28-11C901EE8FCC}" type="sibTrans" cxnId="{CE1A9533-0EC7-48FB-80A9-D8D71DE11513}">
      <dgm:prSet/>
      <dgm:spPr/>
      <dgm:t>
        <a:bodyPr/>
        <a:lstStyle/>
        <a:p>
          <a:endParaRPr lang="en-GB"/>
        </a:p>
      </dgm:t>
    </dgm:pt>
    <dgm:pt modelId="{C4C0ADED-E9E5-479E-ACCC-F6D4CC33702D}">
      <dgm:prSet phldrT="[Text]" custT="1"/>
      <dgm:spPr/>
      <dgm:t>
        <a:bodyPr/>
        <a:lstStyle/>
        <a:p>
          <a:pPr>
            <a:buNone/>
          </a:pPr>
          <a:r>
            <a:rPr lang="en-GB" sz="2400" b="1" i="0" u="none" strike="noStrike" cap="none" spc="0" baseline="0">
              <a:solidFill>
                <a:schemeClr val="tx1"/>
              </a:solidFill>
              <a:uFillTx/>
              <a:ea typeface="Calibri" pitchFamily="34"/>
              <a:cs typeface="Arial" pitchFamily="34"/>
            </a:rPr>
            <a:t>Recycle -</a:t>
          </a:r>
          <a:r>
            <a:rPr lang="en-GB" sz="2400" b="0" i="0" u="none" strike="noStrike" cap="none" spc="0" baseline="0">
              <a:solidFill>
                <a:schemeClr val="tx1"/>
              </a:solidFill>
              <a:uFillTx/>
              <a:ea typeface="Calibri" pitchFamily="34"/>
              <a:cs typeface="Arial" pitchFamily="34"/>
            </a:rPr>
            <a:t> </a:t>
          </a:r>
          <a:r>
            <a:rPr lang="en-GB" sz="2400" b="0" i="0" u="none" strike="noStrike" cap="none" spc="0" baseline="0">
              <a:solidFill>
                <a:srgbClr val="3F3F3A"/>
              </a:solidFill>
              <a:uFillTx/>
              <a:ea typeface="Calibri" pitchFamily="34"/>
              <a:cs typeface="Arial" pitchFamily="34"/>
            </a:rPr>
            <a:t>reprocess the product or some of its parts to make something else.</a:t>
          </a:r>
          <a:endParaRPr lang="en-GB" sz="2400">
            <a:solidFill>
              <a:schemeClr val="tx1"/>
            </a:solidFill>
          </a:endParaRPr>
        </a:p>
      </dgm:t>
    </dgm:pt>
    <dgm:pt modelId="{962CC309-9FF1-4D6C-AB23-227F927BF198}" type="parTrans" cxnId="{9AD9413E-82C3-4579-8D02-9BAA1506ED98}">
      <dgm:prSet/>
      <dgm:spPr/>
      <dgm:t>
        <a:bodyPr/>
        <a:lstStyle/>
        <a:p>
          <a:endParaRPr lang="en-GB"/>
        </a:p>
      </dgm:t>
    </dgm:pt>
    <dgm:pt modelId="{3A2A6152-76AF-4F8D-B8D0-202E45FAC59E}" type="sibTrans" cxnId="{9AD9413E-82C3-4579-8D02-9BAA1506ED98}">
      <dgm:prSet/>
      <dgm:spPr/>
      <dgm:t>
        <a:bodyPr/>
        <a:lstStyle/>
        <a:p>
          <a:endParaRPr lang="en-GB"/>
        </a:p>
      </dgm:t>
    </dgm:pt>
    <dgm:pt modelId="{9AD34497-F369-496F-AD79-06D8EE2AEA6B}">
      <dgm:prSet phldrT="[Text]" custT="1"/>
      <dgm:spPr/>
      <dgm:t>
        <a:bodyPr/>
        <a:lstStyle/>
        <a:p>
          <a:pPr>
            <a:buFont typeface="Arial" panose="020B0604020202020204" pitchFamily="34" charset="0"/>
            <a:buNone/>
          </a:pPr>
          <a:r>
            <a:rPr lang="en-GB" sz="2400" b="1" i="0" u="none" strike="noStrike" cap="none" spc="0" baseline="0">
              <a:solidFill>
                <a:schemeClr val="tx1"/>
              </a:solidFill>
              <a:uFillTx/>
              <a:ea typeface="Calibri" pitchFamily="34"/>
              <a:cs typeface="Arial" pitchFamily="34"/>
            </a:rPr>
            <a:t>Reuse - </a:t>
          </a:r>
          <a:r>
            <a:rPr lang="en-GB" sz="2400" b="0" i="0" u="none" strike="noStrike" cap="none" spc="0" baseline="0">
              <a:solidFill>
                <a:schemeClr val="tx1"/>
              </a:solidFill>
              <a:uFillTx/>
              <a:ea typeface="Calibri" pitchFamily="34"/>
              <a:cs typeface="Arial" pitchFamily="34"/>
            </a:rPr>
            <a:t> </a:t>
          </a:r>
          <a:r>
            <a:rPr lang="en-GB" sz="2400" b="0" i="0" u="none" strike="noStrike" cap="none" spc="0" baseline="0">
              <a:solidFill>
                <a:srgbClr val="3F3F3A"/>
              </a:solidFill>
              <a:uFillTx/>
              <a:ea typeface="Calibri" pitchFamily="34"/>
              <a:cs typeface="Arial" pitchFamily="34"/>
            </a:rPr>
            <a:t>use the whole product or some of its parts to make something else</a:t>
          </a:r>
          <a:r>
            <a:rPr lang="en-GB" sz="500" b="0" i="0" u="none" strike="noStrike" cap="none" spc="0" baseline="0">
              <a:solidFill>
                <a:srgbClr val="3F3F3A"/>
              </a:solidFill>
              <a:uFillTx/>
              <a:ea typeface="Calibri" pitchFamily="34"/>
              <a:cs typeface="Arial" pitchFamily="34"/>
            </a:rPr>
            <a:t>.</a:t>
          </a:r>
          <a:endParaRPr lang="en-GB" sz="500">
            <a:solidFill>
              <a:schemeClr val="tx1"/>
            </a:solidFill>
          </a:endParaRPr>
        </a:p>
      </dgm:t>
    </dgm:pt>
    <dgm:pt modelId="{00A032A1-0A47-4B7E-9B9A-EA02B16E4BDA}" type="parTrans" cxnId="{B55FDD20-AB0C-4EE5-9D04-420A7FDDB94C}">
      <dgm:prSet/>
      <dgm:spPr/>
      <dgm:t>
        <a:bodyPr/>
        <a:lstStyle/>
        <a:p>
          <a:endParaRPr lang="en-GB"/>
        </a:p>
      </dgm:t>
    </dgm:pt>
    <dgm:pt modelId="{C4661F54-372F-442D-8501-F97A8A5B4DC6}" type="sibTrans" cxnId="{B55FDD20-AB0C-4EE5-9D04-420A7FDDB94C}">
      <dgm:prSet/>
      <dgm:spPr/>
      <dgm:t>
        <a:bodyPr/>
        <a:lstStyle/>
        <a:p>
          <a:endParaRPr lang="en-GB"/>
        </a:p>
      </dgm:t>
    </dgm:pt>
    <dgm:pt modelId="{FBBEF666-C434-454F-AE31-1F363AF369D6}">
      <dgm:prSet phldrT="[Text]" custT="1"/>
      <dgm:spPr/>
      <dgm:t>
        <a:bodyPr/>
        <a:lstStyle/>
        <a:p>
          <a:pPr>
            <a:buFont typeface="Arial" panose="020B0604020202020204" pitchFamily="34" charset="0"/>
            <a:buNone/>
          </a:pPr>
          <a:r>
            <a:rPr lang="en-GB" sz="2400" b="1" i="0" u="none" strike="noStrike" cap="none" spc="0" baseline="0">
              <a:solidFill>
                <a:schemeClr val="tx1"/>
              </a:solidFill>
              <a:uFillTx/>
              <a:ea typeface="Calibri" pitchFamily="34"/>
              <a:cs typeface="Arial" pitchFamily="34"/>
            </a:rPr>
            <a:t>Reduce - </a:t>
          </a:r>
          <a:r>
            <a:rPr lang="en-GB" sz="2400" b="0" i="0" u="none" strike="noStrike" cap="none" spc="0" baseline="0">
              <a:solidFill>
                <a:schemeClr val="tx1"/>
              </a:solidFill>
              <a:uFillTx/>
              <a:ea typeface="Calibri" pitchFamily="34"/>
              <a:cs typeface="Arial" pitchFamily="34"/>
            </a:rPr>
            <a:t> </a:t>
          </a:r>
          <a:r>
            <a:rPr lang="en-GB" sz="2400" b="0" i="0" u="none" strike="noStrike" cap="none" spc="0" baseline="0">
              <a:solidFill>
                <a:srgbClr val="3F3F3A"/>
              </a:solidFill>
              <a:uFillTx/>
              <a:ea typeface="Calibri" pitchFamily="34"/>
              <a:cs typeface="Arial" pitchFamily="34"/>
            </a:rPr>
            <a:t>cut down the amount of plastic we use or reducing the energy and/or materials used to make the product.</a:t>
          </a:r>
          <a:r>
            <a:rPr lang="en-GB" sz="500">
              <a:solidFill>
                <a:schemeClr val="tx1"/>
              </a:solidFill>
            </a:rPr>
            <a:t>.</a:t>
          </a:r>
        </a:p>
      </dgm:t>
    </dgm:pt>
    <dgm:pt modelId="{D030E1A3-BF01-4192-A35A-F0289C570C8E}" type="parTrans" cxnId="{D39A7493-0C69-4096-8DCD-5F55FF5A1DCF}">
      <dgm:prSet/>
      <dgm:spPr/>
      <dgm:t>
        <a:bodyPr/>
        <a:lstStyle/>
        <a:p>
          <a:endParaRPr lang="en-GB"/>
        </a:p>
      </dgm:t>
    </dgm:pt>
    <dgm:pt modelId="{A80DD81A-DE35-4107-828C-8331CB6C9C3C}" type="sibTrans" cxnId="{D39A7493-0C69-4096-8DCD-5F55FF5A1DCF}">
      <dgm:prSet/>
      <dgm:spPr/>
      <dgm:t>
        <a:bodyPr/>
        <a:lstStyle/>
        <a:p>
          <a:endParaRPr lang="en-GB"/>
        </a:p>
      </dgm:t>
    </dgm:pt>
    <dgm:pt modelId="{F445CB35-13EA-4BB4-93CD-9B5321BCE41C}" type="pres">
      <dgm:prSet presAssocID="{CD8B33F2-CF22-4C00-B834-982BBF293602}" presName="linear" presStyleCnt="0">
        <dgm:presLayoutVars>
          <dgm:animLvl val="lvl"/>
          <dgm:resizeHandles val="exact"/>
        </dgm:presLayoutVars>
      </dgm:prSet>
      <dgm:spPr/>
    </dgm:pt>
    <dgm:pt modelId="{50084B85-F866-4C94-9E3E-E2789BF492D7}" type="pres">
      <dgm:prSet presAssocID="{1472B03A-5B74-404B-AC84-97A4B4FDAF50}" presName="parentText" presStyleLbl="node1" presStyleIdx="0" presStyleCnt="4" custScaleY="108535" custLinFactNeighborX="-219" custLinFactNeighborY="-595">
        <dgm:presLayoutVars>
          <dgm:chMax val="0"/>
          <dgm:bulletEnabled val="1"/>
        </dgm:presLayoutVars>
      </dgm:prSet>
      <dgm:spPr/>
    </dgm:pt>
    <dgm:pt modelId="{E1D3F9C3-AB95-4AC3-A954-2CD88D5B1987}" type="pres">
      <dgm:prSet presAssocID="{F2FF87CF-D6BA-461B-AE28-11C901EE8FCC}" presName="spacer" presStyleCnt="0"/>
      <dgm:spPr/>
    </dgm:pt>
    <dgm:pt modelId="{2ACE1148-1104-4875-9E3E-123A1D24BDA9}" type="pres">
      <dgm:prSet presAssocID="{C4C0ADED-E9E5-479E-ACCC-F6D4CC33702D}" presName="parentText" presStyleLbl="node1" presStyleIdx="1" presStyleCnt="4" custScaleY="108535" custLinFactNeighborY="7952">
        <dgm:presLayoutVars>
          <dgm:chMax val="0"/>
          <dgm:bulletEnabled val="1"/>
        </dgm:presLayoutVars>
      </dgm:prSet>
      <dgm:spPr/>
    </dgm:pt>
    <dgm:pt modelId="{6B362FB5-ABF3-48B9-B7D7-BC5C2ACF376F}" type="pres">
      <dgm:prSet presAssocID="{3A2A6152-76AF-4F8D-B8D0-202E45FAC59E}" presName="spacer" presStyleCnt="0"/>
      <dgm:spPr/>
    </dgm:pt>
    <dgm:pt modelId="{2EE19B56-6292-44AC-B72C-75E4383F59C6}" type="pres">
      <dgm:prSet presAssocID="{9AD34497-F369-496F-AD79-06D8EE2AEA6B}" presName="parentText" presStyleLbl="node1" presStyleIdx="2" presStyleCnt="4" custLinFactNeighborY="25812">
        <dgm:presLayoutVars>
          <dgm:chMax val="0"/>
          <dgm:bulletEnabled val="1"/>
        </dgm:presLayoutVars>
      </dgm:prSet>
      <dgm:spPr/>
    </dgm:pt>
    <dgm:pt modelId="{1D958DB9-6FBE-466A-B185-FFF8F4B19CBB}" type="pres">
      <dgm:prSet presAssocID="{C4661F54-372F-442D-8501-F97A8A5B4DC6}" presName="spacer" presStyleCnt="0"/>
      <dgm:spPr/>
    </dgm:pt>
    <dgm:pt modelId="{39415CFF-D63F-4FD6-A6BB-7232870BA83D}" type="pres">
      <dgm:prSet presAssocID="{FBBEF666-C434-454F-AE31-1F363AF369D6}" presName="parentText" presStyleLbl="node1" presStyleIdx="3" presStyleCnt="4" custLinFactNeighborY="8312">
        <dgm:presLayoutVars>
          <dgm:chMax val="0"/>
          <dgm:bulletEnabled val="1"/>
        </dgm:presLayoutVars>
      </dgm:prSet>
      <dgm:spPr/>
    </dgm:pt>
  </dgm:ptLst>
  <dgm:cxnLst>
    <dgm:cxn modelId="{587E0A1D-0302-403C-814D-8756EE129A22}" type="presOf" srcId="{CD8B33F2-CF22-4C00-B834-982BBF293602}" destId="{F445CB35-13EA-4BB4-93CD-9B5321BCE41C}" srcOrd="0" destOrd="0" presId="urn:microsoft.com/office/officeart/2005/8/layout/vList2"/>
    <dgm:cxn modelId="{B55FDD20-AB0C-4EE5-9D04-420A7FDDB94C}" srcId="{CD8B33F2-CF22-4C00-B834-982BBF293602}" destId="{9AD34497-F369-496F-AD79-06D8EE2AEA6B}" srcOrd="2" destOrd="0" parTransId="{00A032A1-0A47-4B7E-9B9A-EA02B16E4BDA}" sibTransId="{C4661F54-372F-442D-8501-F97A8A5B4DC6}"/>
    <dgm:cxn modelId="{77D5A12A-CF89-42B0-AEC9-7978E5299C90}" type="presOf" srcId="{C4C0ADED-E9E5-479E-ACCC-F6D4CC33702D}" destId="{2ACE1148-1104-4875-9E3E-123A1D24BDA9}" srcOrd="0" destOrd="0" presId="urn:microsoft.com/office/officeart/2005/8/layout/vList2"/>
    <dgm:cxn modelId="{CE1A9533-0EC7-48FB-80A9-D8D71DE11513}" srcId="{CD8B33F2-CF22-4C00-B834-982BBF293602}" destId="{1472B03A-5B74-404B-AC84-97A4B4FDAF50}" srcOrd="0" destOrd="0" parTransId="{8D68AEEF-31E2-4644-8D97-FF8F03352EC0}" sibTransId="{F2FF87CF-D6BA-461B-AE28-11C901EE8FCC}"/>
    <dgm:cxn modelId="{9AD9413E-82C3-4579-8D02-9BAA1506ED98}" srcId="{CD8B33F2-CF22-4C00-B834-982BBF293602}" destId="{C4C0ADED-E9E5-479E-ACCC-F6D4CC33702D}" srcOrd="1" destOrd="0" parTransId="{962CC309-9FF1-4D6C-AB23-227F927BF198}" sibTransId="{3A2A6152-76AF-4F8D-B8D0-202E45FAC59E}"/>
    <dgm:cxn modelId="{7015E559-1766-4A0C-B8D3-FB4989087E85}" type="presOf" srcId="{1472B03A-5B74-404B-AC84-97A4B4FDAF50}" destId="{50084B85-F866-4C94-9E3E-E2789BF492D7}" srcOrd="0" destOrd="0" presId="urn:microsoft.com/office/officeart/2005/8/layout/vList2"/>
    <dgm:cxn modelId="{D39A7493-0C69-4096-8DCD-5F55FF5A1DCF}" srcId="{CD8B33F2-CF22-4C00-B834-982BBF293602}" destId="{FBBEF666-C434-454F-AE31-1F363AF369D6}" srcOrd="3" destOrd="0" parTransId="{D030E1A3-BF01-4192-A35A-F0289C570C8E}" sibTransId="{A80DD81A-DE35-4107-828C-8331CB6C9C3C}"/>
    <dgm:cxn modelId="{24CE16B6-59C1-44BA-8904-6BC08A38AD43}" type="presOf" srcId="{9AD34497-F369-496F-AD79-06D8EE2AEA6B}" destId="{2EE19B56-6292-44AC-B72C-75E4383F59C6}" srcOrd="0" destOrd="0" presId="urn:microsoft.com/office/officeart/2005/8/layout/vList2"/>
    <dgm:cxn modelId="{69CF95C1-D9D2-48BF-B5E8-51E215CAD754}" type="presOf" srcId="{FBBEF666-C434-454F-AE31-1F363AF369D6}" destId="{39415CFF-D63F-4FD6-A6BB-7232870BA83D}" srcOrd="0" destOrd="0" presId="urn:microsoft.com/office/officeart/2005/8/layout/vList2"/>
    <dgm:cxn modelId="{3A909401-438D-48FF-912E-B867BCC046BA}" type="presParOf" srcId="{F445CB35-13EA-4BB4-93CD-9B5321BCE41C}" destId="{50084B85-F866-4C94-9E3E-E2789BF492D7}" srcOrd="0" destOrd="0" presId="urn:microsoft.com/office/officeart/2005/8/layout/vList2"/>
    <dgm:cxn modelId="{6F5B7ED1-6A55-4662-97FB-1CC011A941DD}" type="presParOf" srcId="{F445CB35-13EA-4BB4-93CD-9B5321BCE41C}" destId="{E1D3F9C3-AB95-4AC3-A954-2CD88D5B1987}" srcOrd="1" destOrd="0" presId="urn:microsoft.com/office/officeart/2005/8/layout/vList2"/>
    <dgm:cxn modelId="{93DE2D5C-5CA5-46AB-AF48-EBC4F4C17F30}" type="presParOf" srcId="{F445CB35-13EA-4BB4-93CD-9B5321BCE41C}" destId="{2ACE1148-1104-4875-9E3E-123A1D24BDA9}" srcOrd="2" destOrd="0" presId="urn:microsoft.com/office/officeart/2005/8/layout/vList2"/>
    <dgm:cxn modelId="{163D484A-285B-4492-8FFC-49B11B30E42A}" type="presParOf" srcId="{F445CB35-13EA-4BB4-93CD-9B5321BCE41C}" destId="{6B362FB5-ABF3-48B9-B7D7-BC5C2ACF376F}" srcOrd="3" destOrd="0" presId="urn:microsoft.com/office/officeart/2005/8/layout/vList2"/>
    <dgm:cxn modelId="{58822DB6-6B6C-43F0-A9CB-3F941EBD8CF9}" type="presParOf" srcId="{F445CB35-13EA-4BB4-93CD-9B5321BCE41C}" destId="{2EE19B56-6292-44AC-B72C-75E4383F59C6}" srcOrd="4" destOrd="0" presId="urn:microsoft.com/office/officeart/2005/8/layout/vList2"/>
    <dgm:cxn modelId="{C0A4373D-0DE3-409C-9AA9-C2FA795EA48C}" type="presParOf" srcId="{F445CB35-13EA-4BB4-93CD-9B5321BCE41C}" destId="{1D958DB9-6FBE-466A-B185-FFF8F4B19CBB}" srcOrd="5" destOrd="0" presId="urn:microsoft.com/office/officeart/2005/8/layout/vList2"/>
    <dgm:cxn modelId="{56649791-B807-4421-A77A-B22B9364FAB9}" type="presParOf" srcId="{F445CB35-13EA-4BB4-93CD-9B5321BCE41C}" destId="{39415CFF-D63F-4FD6-A6BB-7232870BA83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D8B33F2-CF22-4C00-B834-982BBF293602}" type="doc">
      <dgm:prSet loTypeId="urn:microsoft.com/office/officeart/2005/8/layout/vList2" loCatId="list" qsTypeId="urn:microsoft.com/office/officeart/2005/8/quickstyle/3d4" qsCatId="3D" csTypeId="urn:microsoft.com/office/officeart/2005/8/colors/colorful4" csCatId="colorful" phldr="1"/>
      <dgm:spPr/>
      <dgm:t>
        <a:bodyPr/>
        <a:lstStyle/>
        <a:p>
          <a:endParaRPr lang="en-GB"/>
        </a:p>
      </dgm:t>
    </dgm:pt>
    <dgm:pt modelId="{1472B03A-5B74-404B-AC84-97A4B4FDAF50}">
      <dgm:prSet phldrT="[Text]" custT="1"/>
      <dgm:spPr/>
      <dgm:t>
        <a:bodyPr/>
        <a:lstStyle/>
        <a:p>
          <a:pPr>
            <a:buFont typeface="Arial" panose="020B0604020202020204" pitchFamily="34" charset="0"/>
            <a:buNone/>
          </a:pPr>
          <a:r>
            <a:rPr lang="en-GB" sz="2400" b="1" dirty="0">
              <a:solidFill>
                <a:schemeClr val="tx1"/>
              </a:solidFill>
            </a:rPr>
            <a:t>1. What takes longer to decompose?</a:t>
          </a:r>
        </a:p>
        <a:p>
          <a:pPr>
            <a:buFont typeface="Arial" panose="020B0604020202020204" pitchFamily="34" charset="0"/>
            <a:buNone/>
          </a:pPr>
          <a:r>
            <a:rPr lang="en-GB" sz="2400" dirty="0">
              <a:solidFill>
                <a:schemeClr val="tx1"/>
              </a:solidFill>
            </a:rPr>
            <a:t>a) Plastic bottle</a:t>
          </a:r>
        </a:p>
        <a:p>
          <a:pPr>
            <a:buFont typeface="Arial" panose="020B0604020202020204" pitchFamily="34" charset="0"/>
            <a:buNone/>
          </a:pPr>
          <a:r>
            <a:rPr lang="en-GB" sz="2400" dirty="0">
              <a:solidFill>
                <a:schemeClr val="tx1"/>
              </a:solidFill>
            </a:rPr>
            <a:t>b) Plastic bag</a:t>
          </a:r>
        </a:p>
        <a:p>
          <a:pPr>
            <a:buFont typeface="Arial" panose="020B0604020202020204" pitchFamily="34" charset="0"/>
            <a:buNone/>
          </a:pPr>
          <a:r>
            <a:rPr lang="en-GB" sz="2400" dirty="0">
              <a:solidFill>
                <a:schemeClr val="tx1"/>
              </a:solidFill>
            </a:rPr>
            <a:t>c) Magazine</a:t>
          </a:r>
        </a:p>
      </dgm:t>
    </dgm:pt>
    <dgm:pt modelId="{8D68AEEF-31E2-4644-8D97-FF8F03352EC0}" type="parTrans" cxnId="{CE1A9533-0EC7-48FB-80A9-D8D71DE11513}">
      <dgm:prSet/>
      <dgm:spPr/>
      <dgm:t>
        <a:bodyPr/>
        <a:lstStyle/>
        <a:p>
          <a:endParaRPr lang="en-GB"/>
        </a:p>
      </dgm:t>
    </dgm:pt>
    <dgm:pt modelId="{F2FF87CF-D6BA-461B-AE28-11C901EE8FCC}" type="sibTrans" cxnId="{CE1A9533-0EC7-48FB-80A9-D8D71DE11513}">
      <dgm:prSet/>
      <dgm:spPr/>
      <dgm:t>
        <a:bodyPr/>
        <a:lstStyle/>
        <a:p>
          <a:endParaRPr lang="en-GB"/>
        </a:p>
      </dgm:t>
    </dgm:pt>
    <dgm:pt modelId="{C4C0ADED-E9E5-479E-ACCC-F6D4CC33702D}">
      <dgm:prSet phldrT="[Text]" custT="1"/>
      <dgm:spPr/>
      <dgm:t>
        <a:bodyPr/>
        <a:lstStyle/>
        <a:p>
          <a:pPr>
            <a:buFont typeface="Arial" panose="020B0604020202020204" pitchFamily="34" charset="0"/>
            <a:buNone/>
          </a:pPr>
          <a:r>
            <a:rPr lang="en-GB" sz="2400" dirty="0">
              <a:solidFill>
                <a:schemeClr val="tx1"/>
              </a:solidFill>
            </a:rPr>
            <a:t>2. Explain what the words </a:t>
          </a:r>
          <a:r>
            <a:rPr lang="en-GB" sz="2400" b="1" dirty="0">
              <a:solidFill>
                <a:schemeClr val="tx1"/>
              </a:solidFill>
            </a:rPr>
            <a:t>EXTINCT,  HABITAT </a:t>
          </a:r>
          <a:r>
            <a:rPr lang="en-GB" sz="2400" dirty="0">
              <a:solidFill>
                <a:schemeClr val="tx1"/>
              </a:solidFill>
            </a:rPr>
            <a:t>and </a:t>
          </a:r>
          <a:r>
            <a:rPr lang="en-GB" sz="2400" b="1" dirty="0">
              <a:solidFill>
                <a:schemeClr val="tx1"/>
              </a:solidFill>
            </a:rPr>
            <a:t>ENDANGERED SPECIES </a:t>
          </a:r>
          <a:r>
            <a:rPr lang="en-GB" sz="2400" dirty="0">
              <a:solidFill>
                <a:schemeClr val="tx1"/>
              </a:solidFill>
            </a:rPr>
            <a:t>mean</a:t>
          </a:r>
        </a:p>
      </dgm:t>
    </dgm:pt>
    <dgm:pt modelId="{962CC309-9FF1-4D6C-AB23-227F927BF198}" type="parTrans" cxnId="{9AD9413E-82C3-4579-8D02-9BAA1506ED98}">
      <dgm:prSet/>
      <dgm:spPr/>
      <dgm:t>
        <a:bodyPr/>
        <a:lstStyle/>
        <a:p>
          <a:endParaRPr lang="en-GB"/>
        </a:p>
      </dgm:t>
    </dgm:pt>
    <dgm:pt modelId="{3A2A6152-76AF-4F8D-B8D0-202E45FAC59E}" type="sibTrans" cxnId="{9AD9413E-82C3-4579-8D02-9BAA1506ED98}">
      <dgm:prSet/>
      <dgm:spPr/>
      <dgm:t>
        <a:bodyPr/>
        <a:lstStyle/>
        <a:p>
          <a:endParaRPr lang="en-GB"/>
        </a:p>
      </dgm:t>
    </dgm:pt>
    <dgm:pt modelId="{F445CB35-13EA-4BB4-93CD-9B5321BCE41C}" type="pres">
      <dgm:prSet presAssocID="{CD8B33F2-CF22-4C00-B834-982BBF293602}" presName="linear" presStyleCnt="0">
        <dgm:presLayoutVars>
          <dgm:animLvl val="lvl"/>
          <dgm:resizeHandles val="exact"/>
        </dgm:presLayoutVars>
      </dgm:prSet>
      <dgm:spPr/>
    </dgm:pt>
    <dgm:pt modelId="{50084B85-F866-4C94-9E3E-E2789BF492D7}" type="pres">
      <dgm:prSet presAssocID="{1472B03A-5B74-404B-AC84-97A4B4FDAF50}" presName="parentText" presStyleLbl="node1" presStyleIdx="0" presStyleCnt="2">
        <dgm:presLayoutVars>
          <dgm:chMax val="0"/>
          <dgm:bulletEnabled val="1"/>
        </dgm:presLayoutVars>
      </dgm:prSet>
      <dgm:spPr/>
    </dgm:pt>
    <dgm:pt modelId="{E1D3F9C3-AB95-4AC3-A954-2CD88D5B1987}" type="pres">
      <dgm:prSet presAssocID="{F2FF87CF-D6BA-461B-AE28-11C901EE8FCC}" presName="spacer" presStyleCnt="0"/>
      <dgm:spPr/>
    </dgm:pt>
    <dgm:pt modelId="{2ACE1148-1104-4875-9E3E-123A1D24BDA9}" type="pres">
      <dgm:prSet presAssocID="{C4C0ADED-E9E5-479E-ACCC-F6D4CC33702D}" presName="parentText" presStyleLbl="node1" presStyleIdx="1" presStyleCnt="2" custScaleY="72216" custLinFactY="-163" custLinFactNeighborY="-100000">
        <dgm:presLayoutVars>
          <dgm:chMax val="0"/>
          <dgm:bulletEnabled val="1"/>
        </dgm:presLayoutVars>
      </dgm:prSet>
      <dgm:spPr/>
    </dgm:pt>
  </dgm:ptLst>
  <dgm:cxnLst>
    <dgm:cxn modelId="{587E0A1D-0302-403C-814D-8756EE129A22}" type="presOf" srcId="{CD8B33F2-CF22-4C00-B834-982BBF293602}" destId="{F445CB35-13EA-4BB4-93CD-9B5321BCE41C}" srcOrd="0" destOrd="0" presId="urn:microsoft.com/office/officeart/2005/8/layout/vList2"/>
    <dgm:cxn modelId="{77D5A12A-CF89-42B0-AEC9-7978E5299C90}" type="presOf" srcId="{C4C0ADED-E9E5-479E-ACCC-F6D4CC33702D}" destId="{2ACE1148-1104-4875-9E3E-123A1D24BDA9}" srcOrd="0" destOrd="0" presId="urn:microsoft.com/office/officeart/2005/8/layout/vList2"/>
    <dgm:cxn modelId="{CE1A9533-0EC7-48FB-80A9-D8D71DE11513}" srcId="{CD8B33F2-CF22-4C00-B834-982BBF293602}" destId="{1472B03A-5B74-404B-AC84-97A4B4FDAF50}" srcOrd="0" destOrd="0" parTransId="{8D68AEEF-31E2-4644-8D97-FF8F03352EC0}" sibTransId="{F2FF87CF-D6BA-461B-AE28-11C901EE8FCC}"/>
    <dgm:cxn modelId="{9AD9413E-82C3-4579-8D02-9BAA1506ED98}" srcId="{CD8B33F2-CF22-4C00-B834-982BBF293602}" destId="{C4C0ADED-E9E5-479E-ACCC-F6D4CC33702D}" srcOrd="1" destOrd="0" parTransId="{962CC309-9FF1-4D6C-AB23-227F927BF198}" sibTransId="{3A2A6152-76AF-4F8D-B8D0-202E45FAC59E}"/>
    <dgm:cxn modelId="{7015E559-1766-4A0C-B8D3-FB4989087E85}" type="presOf" srcId="{1472B03A-5B74-404B-AC84-97A4B4FDAF50}" destId="{50084B85-F866-4C94-9E3E-E2789BF492D7}" srcOrd="0" destOrd="0" presId="urn:microsoft.com/office/officeart/2005/8/layout/vList2"/>
    <dgm:cxn modelId="{3A909401-438D-48FF-912E-B867BCC046BA}" type="presParOf" srcId="{F445CB35-13EA-4BB4-93CD-9B5321BCE41C}" destId="{50084B85-F866-4C94-9E3E-E2789BF492D7}" srcOrd="0" destOrd="0" presId="urn:microsoft.com/office/officeart/2005/8/layout/vList2"/>
    <dgm:cxn modelId="{6F5B7ED1-6A55-4662-97FB-1CC011A941DD}" type="presParOf" srcId="{F445CB35-13EA-4BB4-93CD-9B5321BCE41C}" destId="{E1D3F9C3-AB95-4AC3-A954-2CD88D5B1987}" srcOrd="1" destOrd="0" presId="urn:microsoft.com/office/officeart/2005/8/layout/vList2"/>
    <dgm:cxn modelId="{93DE2D5C-5CA5-46AB-AF48-EBC4F4C17F30}" type="presParOf" srcId="{F445CB35-13EA-4BB4-93CD-9B5321BCE41C}" destId="{2ACE1148-1104-4875-9E3E-123A1D24BDA9}" srcOrd="2" destOrd="0" presId="urn:microsoft.com/office/officeart/2005/8/layout/vList2"/>
  </dgm:cxnLst>
  <dgm:bg/>
  <dgm:whole/>
  <dgm:extLst>
    <a:ext uri="http://schemas.microsoft.com/office/drawing/2008/diagram">
      <dsp:dataModelExt xmlns:dsp="http://schemas.microsoft.com/office/drawing/2008/diagram" relId="rId32"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CD8B33F2-CF22-4C00-B834-982BBF293602}" type="doc">
      <dgm:prSet loTypeId="urn:microsoft.com/office/officeart/2005/8/layout/vList2" loCatId="list" qsTypeId="urn:microsoft.com/office/officeart/2005/8/quickstyle/3d4" qsCatId="3D" csTypeId="urn:microsoft.com/office/officeart/2005/8/colors/colorful4" csCatId="colorful" phldr="1"/>
      <dgm:spPr/>
      <dgm:t>
        <a:bodyPr/>
        <a:lstStyle/>
        <a:p>
          <a:endParaRPr lang="en-GB"/>
        </a:p>
      </dgm:t>
    </dgm:pt>
    <dgm:pt modelId="{1472B03A-5B74-404B-AC84-97A4B4FDAF50}">
      <dgm:prSet phldrT="[Text]" custT="1"/>
      <dgm:spPr/>
      <dgm:t>
        <a:bodyPr/>
        <a:lstStyle/>
        <a:p>
          <a:pPr>
            <a:buFont typeface="Arial" panose="020B0604020202020204" pitchFamily="34" charset="0"/>
            <a:buNone/>
          </a:pPr>
          <a:endParaRPr lang="en-GB" sz="2400" dirty="0">
            <a:solidFill>
              <a:schemeClr val="tx1"/>
            </a:solidFill>
          </a:endParaRPr>
        </a:p>
        <a:p>
          <a:pPr>
            <a:buFont typeface="Arial" panose="020B0604020202020204" pitchFamily="34" charset="0"/>
            <a:buNone/>
          </a:pPr>
          <a:r>
            <a:rPr lang="en-GB" sz="2400" dirty="0">
              <a:solidFill>
                <a:schemeClr val="tx1"/>
              </a:solidFill>
            </a:rPr>
            <a:t>3. What happens to plastic waste that is NOT recycled?</a:t>
          </a:r>
        </a:p>
        <a:p>
          <a:pPr>
            <a:buFont typeface="Arial" panose="020B0604020202020204" pitchFamily="34" charset="0"/>
            <a:buNone/>
          </a:pPr>
          <a:endParaRPr lang="en-GB" sz="2400" dirty="0">
            <a:solidFill>
              <a:schemeClr val="tx1"/>
            </a:solidFill>
          </a:endParaRPr>
        </a:p>
      </dgm:t>
    </dgm:pt>
    <dgm:pt modelId="{8D68AEEF-31E2-4644-8D97-FF8F03352EC0}" type="parTrans" cxnId="{CE1A9533-0EC7-48FB-80A9-D8D71DE11513}">
      <dgm:prSet/>
      <dgm:spPr/>
      <dgm:t>
        <a:bodyPr/>
        <a:lstStyle/>
        <a:p>
          <a:endParaRPr lang="en-GB"/>
        </a:p>
      </dgm:t>
    </dgm:pt>
    <dgm:pt modelId="{F2FF87CF-D6BA-461B-AE28-11C901EE8FCC}" type="sibTrans" cxnId="{CE1A9533-0EC7-48FB-80A9-D8D71DE11513}">
      <dgm:prSet/>
      <dgm:spPr/>
      <dgm:t>
        <a:bodyPr/>
        <a:lstStyle/>
        <a:p>
          <a:endParaRPr lang="en-GB"/>
        </a:p>
      </dgm:t>
    </dgm:pt>
    <dgm:pt modelId="{C4C0ADED-E9E5-479E-ACCC-F6D4CC33702D}">
      <dgm:prSet phldrT="[Text]" custT="1"/>
      <dgm:spPr/>
      <dgm:t>
        <a:bodyPr/>
        <a:lstStyle/>
        <a:p>
          <a:pPr>
            <a:buFont typeface="Arial" panose="020B0604020202020204" pitchFamily="34" charset="0"/>
            <a:buNone/>
          </a:pPr>
          <a:r>
            <a:rPr lang="en-GB" sz="2400" dirty="0">
              <a:solidFill>
                <a:schemeClr val="tx1"/>
              </a:solidFill>
            </a:rPr>
            <a:t>4. Why does deforestation increase our planet’s carbon dioxide levels?</a:t>
          </a:r>
        </a:p>
      </dgm:t>
    </dgm:pt>
    <dgm:pt modelId="{962CC309-9FF1-4D6C-AB23-227F927BF198}" type="parTrans" cxnId="{9AD9413E-82C3-4579-8D02-9BAA1506ED98}">
      <dgm:prSet/>
      <dgm:spPr/>
      <dgm:t>
        <a:bodyPr/>
        <a:lstStyle/>
        <a:p>
          <a:endParaRPr lang="en-GB"/>
        </a:p>
      </dgm:t>
    </dgm:pt>
    <dgm:pt modelId="{3A2A6152-76AF-4F8D-B8D0-202E45FAC59E}" type="sibTrans" cxnId="{9AD9413E-82C3-4579-8D02-9BAA1506ED98}">
      <dgm:prSet/>
      <dgm:spPr/>
      <dgm:t>
        <a:bodyPr/>
        <a:lstStyle/>
        <a:p>
          <a:endParaRPr lang="en-GB"/>
        </a:p>
      </dgm:t>
    </dgm:pt>
    <dgm:pt modelId="{9AD34497-F369-496F-AD79-06D8EE2AEA6B}">
      <dgm:prSet phldrT="[Text]" custT="1"/>
      <dgm:spPr/>
      <dgm:t>
        <a:bodyPr/>
        <a:lstStyle/>
        <a:p>
          <a:pPr>
            <a:buFont typeface="Arial" panose="020B0604020202020204" pitchFamily="34" charset="0"/>
            <a:buNone/>
          </a:pPr>
          <a:r>
            <a:rPr lang="en-GB" sz="2400" dirty="0">
              <a:solidFill>
                <a:schemeClr val="tx1"/>
              </a:solidFill>
            </a:rPr>
            <a:t>5. Give examples of </a:t>
          </a:r>
          <a:r>
            <a:rPr lang="en-GB" sz="2400" b="1" dirty="0">
              <a:solidFill>
                <a:schemeClr val="tx1"/>
              </a:solidFill>
            </a:rPr>
            <a:t>renewable </a:t>
          </a:r>
          <a:r>
            <a:rPr lang="en-GB" sz="2400" dirty="0">
              <a:solidFill>
                <a:schemeClr val="tx1"/>
              </a:solidFill>
            </a:rPr>
            <a:t>and </a:t>
          </a:r>
          <a:r>
            <a:rPr lang="en-GB" sz="2400" b="1" dirty="0">
              <a:solidFill>
                <a:schemeClr val="tx1"/>
              </a:solidFill>
            </a:rPr>
            <a:t>non-renewable</a:t>
          </a:r>
          <a:r>
            <a:rPr lang="en-GB" sz="2400" dirty="0">
              <a:solidFill>
                <a:schemeClr val="tx1"/>
              </a:solidFill>
            </a:rPr>
            <a:t> energy</a:t>
          </a:r>
          <a:endParaRPr lang="en-GB" sz="500" dirty="0">
            <a:solidFill>
              <a:schemeClr val="tx1"/>
            </a:solidFill>
          </a:endParaRPr>
        </a:p>
      </dgm:t>
    </dgm:pt>
    <dgm:pt modelId="{00A032A1-0A47-4B7E-9B9A-EA02B16E4BDA}" type="parTrans" cxnId="{B55FDD20-AB0C-4EE5-9D04-420A7FDDB94C}">
      <dgm:prSet/>
      <dgm:spPr/>
      <dgm:t>
        <a:bodyPr/>
        <a:lstStyle/>
        <a:p>
          <a:endParaRPr lang="en-GB"/>
        </a:p>
      </dgm:t>
    </dgm:pt>
    <dgm:pt modelId="{C4661F54-372F-442D-8501-F97A8A5B4DC6}" type="sibTrans" cxnId="{B55FDD20-AB0C-4EE5-9D04-420A7FDDB94C}">
      <dgm:prSet/>
      <dgm:spPr/>
      <dgm:t>
        <a:bodyPr/>
        <a:lstStyle/>
        <a:p>
          <a:endParaRPr lang="en-GB"/>
        </a:p>
      </dgm:t>
    </dgm:pt>
    <dgm:pt modelId="{F445CB35-13EA-4BB4-93CD-9B5321BCE41C}" type="pres">
      <dgm:prSet presAssocID="{CD8B33F2-CF22-4C00-B834-982BBF293602}" presName="linear" presStyleCnt="0">
        <dgm:presLayoutVars>
          <dgm:animLvl val="lvl"/>
          <dgm:resizeHandles val="exact"/>
        </dgm:presLayoutVars>
      </dgm:prSet>
      <dgm:spPr/>
    </dgm:pt>
    <dgm:pt modelId="{50084B85-F866-4C94-9E3E-E2789BF492D7}" type="pres">
      <dgm:prSet presAssocID="{1472B03A-5B74-404B-AC84-97A4B4FDAF50}" presName="parentText" presStyleLbl="node1" presStyleIdx="0" presStyleCnt="3">
        <dgm:presLayoutVars>
          <dgm:chMax val="0"/>
          <dgm:bulletEnabled val="1"/>
        </dgm:presLayoutVars>
      </dgm:prSet>
      <dgm:spPr/>
    </dgm:pt>
    <dgm:pt modelId="{E1D3F9C3-AB95-4AC3-A954-2CD88D5B1987}" type="pres">
      <dgm:prSet presAssocID="{F2FF87CF-D6BA-461B-AE28-11C901EE8FCC}" presName="spacer" presStyleCnt="0"/>
      <dgm:spPr/>
    </dgm:pt>
    <dgm:pt modelId="{2ACE1148-1104-4875-9E3E-123A1D24BDA9}" type="pres">
      <dgm:prSet presAssocID="{C4C0ADED-E9E5-479E-ACCC-F6D4CC33702D}" presName="parentText" presStyleLbl="node1" presStyleIdx="1" presStyleCnt="3" custLinFactY="-163" custLinFactNeighborY="-100000">
        <dgm:presLayoutVars>
          <dgm:chMax val="0"/>
          <dgm:bulletEnabled val="1"/>
        </dgm:presLayoutVars>
      </dgm:prSet>
      <dgm:spPr/>
    </dgm:pt>
    <dgm:pt modelId="{6B362FB5-ABF3-48B9-B7D7-BC5C2ACF376F}" type="pres">
      <dgm:prSet presAssocID="{3A2A6152-76AF-4F8D-B8D0-202E45FAC59E}" presName="spacer" presStyleCnt="0"/>
      <dgm:spPr/>
    </dgm:pt>
    <dgm:pt modelId="{2EE19B56-6292-44AC-B72C-75E4383F59C6}" type="pres">
      <dgm:prSet presAssocID="{9AD34497-F369-496F-AD79-06D8EE2AEA6B}" presName="parentText" presStyleLbl="node1" presStyleIdx="2" presStyleCnt="3" custScaleY="96923" custLinFactY="-821" custLinFactNeighborY="-100000">
        <dgm:presLayoutVars>
          <dgm:chMax val="0"/>
          <dgm:bulletEnabled val="1"/>
        </dgm:presLayoutVars>
      </dgm:prSet>
      <dgm:spPr/>
    </dgm:pt>
  </dgm:ptLst>
  <dgm:cxnLst>
    <dgm:cxn modelId="{587E0A1D-0302-403C-814D-8756EE129A22}" type="presOf" srcId="{CD8B33F2-CF22-4C00-B834-982BBF293602}" destId="{F445CB35-13EA-4BB4-93CD-9B5321BCE41C}" srcOrd="0" destOrd="0" presId="urn:microsoft.com/office/officeart/2005/8/layout/vList2"/>
    <dgm:cxn modelId="{B55FDD20-AB0C-4EE5-9D04-420A7FDDB94C}" srcId="{CD8B33F2-CF22-4C00-B834-982BBF293602}" destId="{9AD34497-F369-496F-AD79-06D8EE2AEA6B}" srcOrd="2" destOrd="0" parTransId="{00A032A1-0A47-4B7E-9B9A-EA02B16E4BDA}" sibTransId="{C4661F54-372F-442D-8501-F97A8A5B4DC6}"/>
    <dgm:cxn modelId="{77D5A12A-CF89-42B0-AEC9-7978E5299C90}" type="presOf" srcId="{C4C0ADED-E9E5-479E-ACCC-F6D4CC33702D}" destId="{2ACE1148-1104-4875-9E3E-123A1D24BDA9}" srcOrd="0" destOrd="0" presId="urn:microsoft.com/office/officeart/2005/8/layout/vList2"/>
    <dgm:cxn modelId="{CE1A9533-0EC7-48FB-80A9-D8D71DE11513}" srcId="{CD8B33F2-CF22-4C00-B834-982BBF293602}" destId="{1472B03A-5B74-404B-AC84-97A4B4FDAF50}" srcOrd="0" destOrd="0" parTransId="{8D68AEEF-31E2-4644-8D97-FF8F03352EC0}" sibTransId="{F2FF87CF-D6BA-461B-AE28-11C901EE8FCC}"/>
    <dgm:cxn modelId="{9AD9413E-82C3-4579-8D02-9BAA1506ED98}" srcId="{CD8B33F2-CF22-4C00-B834-982BBF293602}" destId="{C4C0ADED-E9E5-479E-ACCC-F6D4CC33702D}" srcOrd="1" destOrd="0" parTransId="{962CC309-9FF1-4D6C-AB23-227F927BF198}" sibTransId="{3A2A6152-76AF-4F8D-B8D0-202E45FAC59E}"/>
    <dgm:cxn modelId="{7015E559-1766-4A0C-B8D3-FB4989087E85}" type="presOf" srcId="{1472B03A-5B74-404B-AC84-97A4B4FDAF50}" destId="{50084B85-F866-4C94-9E3E-E2789BF492D7}" srcOrd="0" destOrd="0" presId="urn:microsoft.com/office/officeart/2005/8/layout/vList2"/>
    <dgm:cxn modelId="{24CE16B6-59C1-44BA-8904-6BC08A38AD43}" type="presOf" srcId="{9AD34497-F369-496F-AD79-06D8EE2AEA6B}" destId="{2EE19B56-6292-44AC-B72C-75E4383F59C6}" srcOrd="0" destOrd="0" presId="urn:microsoft.com/office/officeart/2005/8/layout/vList2"/>
    <dgm:cxn modelId="{3A909401-438D-48FF-912E-B867BCC046BA}" type="presParOf" srcId="{F445CB35-13EA-4BB4-93CD-9B5321BCE41C}" destId="{50084B85-F866-4C94-9E3E-E2789BF492D7}" srcOrd="0" destOrd="0" presId="urn:microsoft.com/office/officeart/2005/8/layout/vList2"/>
    <dgm:cxn modelId="{6F5B7ED1-6A55-4662-97FB-1CC011A941DD}" type="presParOf" srcId="{F445CB35-13EA-4BB4-93CD-9B5321BCE41C}" destId="{E1D3F9C3-AB95-4AC3-A954-2CD88D5B1987}" srcOrd="1" destOrd="0" presId="urn:microsoft.com/office/officeart/2005/8/layout/vList2"/>
    <dgm:cxn modelId="{93DE2D5C-5CA5-46AB-AF48-EBC4F4C17F30}" type="presParOf" srcId="{F445CB35-13EA-4BB4-93CD-9B5321BCE41C}" destId="{2ACE1148-1104-4875-9E3E-123A1D24BDA9}" srcOrd="2" destOrd="0" presId="urn:microsoft.com/office/officeart/2005/8/layout/vList2"/>
    <dgm:cxn modelId="{163D484A-285B-4492-8FFC-49B11B30E42A}" type="presParOf" srcId="{F445CB35-13EA-4BB4-93CD-9B5321BCE41C}" destId="{6B362FB5-ABF3-48B9-B7D7-BC5C2ACF376F}" srcOrd="3" destOrd="0" presId="urn:microsoft.com/office/officeart/2005/8/layout/vList2"/>
    <dgm:cxn modelId="{58822DB6-6B6C-43F0-A9CB-3F941EBD8CF9}" type="presParOf" srcId="{F445CB35-13EA-4BB4-93CD-9B5321BCE41C}" destId="{2EE19B56-6292-44AC-B72C-75E4383F59C6}" srcOrd="4" destOrd="0" presId="urn:microsoft.com/office/officeart/2005/8/layout/vList2"/>
  </dgm:cxnLst>
  <dgm:bg/>
  <dgm:whole/>
  <dgm:extLst>
    <a:ext uri="http://schemas.microsoft.com/office/drawing/2008/diagram">
      <dsp:dataModelExt xmlns:dsp="http://schemas.microsoft.com/office/drawing/2008/diagram" relId="rId32"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CD8B33F2-CF22-4C00-B834-982BBF293602}" type="doc">
      <dgm:prSet loTypeId="urn:microsoft.com/office/officeart/2005/8/layout/vList2" loCatId="list" qsTypeId="urn:microsoft.com/office/officeart/2005/8/quickstyle/3d4" qsCatId="3D" csTypeId="urn:microsoft.com/office/officeart/2005/8/colors/colorful4" csCatId="colorful" phldr="1"/>
      <dgm:spPr/>
      <dgm:t>
        <a:bodyPr/>
        <a:lstStyle/>
        <a:p>
          <a:endParaRPr lang="en-GB"/>
        </a:p>
      </dgm:t>
    </dgm:pt>
    <dgm:pt modelId="{1472B03A-5B74-404B-AC84-97A4B4FDAF50}">
      <dgm:prSet phldrT="[Text]" custT="1"/>
      <dgm:spPr/>
      <dgm:t>
        <a:bodyPr/>
        <a:lstStyle/>
        <a:p>
          <a:pPr>
            <a:buFont typeface="Arial" panose="020B0604020202020204" pitchFamily="34" charset="0"/>
            <a:buNone/>
          </a:pPr>
          <a:r>
            <a:rPr lang="en-GB" sz="2400">
              <a:solidFill>
                <a:schemeClr val="tx1"/>
              </a:solidFill>
            </a:rPr>
            <a:t>Can you think of a job that YOU would like to do in the future that could help save the environment?</a:t>
          </a:r>
        </a:p>
      </dgm:t>
    </dgm:pt>
    <dgm:pt modelId="{8D68AEEF-31E2-4644-8D97-FF8F03352EC0}" type="parTrans" cxnId="{CE1A9533-0EC7-48FB-80A9-D8D71DE11513}">
      <dgm:prSet/>
      <dgm:spPr/>
      <dgm:t>
        <a:bodyPr/>
        <a:lstStyle/>
        <a:p>
          <a:endParaRPr lang="en-GB"/>
        </a:p>
      </dgm:t>
    </dgm:pt>
    <dgm:pt modelId="{F2FF87CF-D6BA-461B-AE28-11C901EE8FCC}" type="sibTrans" cxnId="{CE1A9533-0EC7-48FB-80A9-D8D71DE11513}">
      <dgm:prSet/>
      <dgm:spPr/>
      <dgm:t>
        <a:bodyPr/>
        <a:lstStyle/>
        <a:p>
          <a:endParaRPr lang="en-GB"/>
        </a:p>
      </dgm:t>
    </dgm:pt>
    <dgm:pt modelId="{C4C0ADED-E9E5-479E-ACCC-F6D4CC33702D}">
      <dgm:prSet phldrT="[Text]" custT="1"/>
      <dgm:spPr/>
      <dgm:t>
        <a:bodyPr/>
        <a:lstStyle/>
        <a:p>
          <a:pPr>
            <a:buFont typeface="Arial" panose="020B0604020202020204" pitchFamily="34" charset="0"/>
            <a:buNone/>
          </a:pPr>
          <a:r>
            <a:rPr lang="en-GB" sz="2400">
              <a:solidFill>
                <a:schemeClr val="tx1"/>
              </a:solidFill>
            </a:rPr>
            <a:t>Draw a picture of yourself doing this job</a:t>
          </a:r>
        </a:p>
      </dgm:t>
    </dgm:pt>
    <dgm:pt modelId="{962CC309-9FF1-4D6C-AB23-227F927BF198}" type="parTrans" cxnId="{9AD9413E-82C3-4579-8D02-9BAA1506ED98}">
      <dgm:prSet/>
      <dgm:spPr/>
      <dgm:t>
        <a:bodyPr/>
        <a:lstStyle/>
        <a:p>
          <a:endParaRPr lang="en-GB"/>
        </a:p>
      </dgm:t>
    </dgm:pt>
    <dgm:pt modelId="{3A2A6152-76AF-4F8D-B8D0-202E45FAC59E}" type="sibTrans" cxnId="{9AD9413E-82C3-4579-8D02-9BAA1506ED98}">
      <dgm:prSet/>
      <dgm:spPr/>
      <dgm:t>
        <a:bodyPr/>
        <a:lstStyle/>
        <a:p>
          <a:endParaRPr lang="en-GB"/>
        </a:p>
      </dgm:t>
    </dgm:pt>
    <dgm:pt modelId="{9AD34497-F369-496F-AD79-06D8EE2AEA6B}">
      <dgm:prSet phldrT="[Text]" custT="1"/>
      <dgm:spPr/>
      <dgm:t>
        <a:bodyPr/>
        <a:lstStyle/>
        <a:p>
          <a:pPr>
            <a:buFont typeface="Arial" panose="020B0604020202020204" pitchFamily="34" charset="0"/>
            <a:buNone/>
          </a:pPr>
          <a:r>
            <a:rPr lang="en-GB" sz="2400">
              <a:solidFill>
                <a:schemeClr val="tx1"/>
              </a:solidFill>
            </a:rPr>
            <a:t>Write a sentence below your picture to explain why you would like to do this job</a:t>
          </a:r>
        </a:p>
      </dgm:t>
    </dgm:pt>
    <dgm:pt modelId="{00A032A1-0A47-4B7E-9B9A-EA02B16E4BDA}" type="parTrans" cxnId="{B55FDD20-AB0C-4EE5-9D04-420A7FDDB94C}">
      <dgm:prSet/>
      <dgm:spPr/>
      <dgm:t>
        <a:bodyPr/>
        <a:lstStyle/>
        <a:p>
          <a:endParaRPr lang="en-GB"/>
        </a:p>
      </dgm:t>
    </dgm:pt>
    <dgm:pt modelId="{C4661F54-372F-442D-8501-F97A8A5B4DC6}" type="sibTrans" cxnId="{B55FDD20-AB0C-4EE5-9D04-420A7FDDB94C}">
      <dgm:prSet/>
      <dgm:spPr/>
      <dgm:t>
        <a:bodyPr/>
        <a:lstStyle/>
        <a:p>
          <a:endParaRPr lang="en-GB"/>
        </a:p>
      </dgm:t>
    </dgm:pt>
    <dgm:pt modelId="{F445CB35-13EA-4BB4-93CD-9B5321BCE41C}" type="pres">
      <dgm:prSet presAssocID="{CD8B33F2-CF22-4C00-B834-982BBF293602}" presName="linear" presStyleCnt="0">
        <dgm:presLayoutVars>
          <dgm:animLvl val="lvl"/>
          <dgm:resizeHandles val="exact"/>
        </dgm:presLayoutVars>
      </dgm:prSet>
      <dgm:spPr/>
    </dgm:pt>
    <dgm:pt modelId="{50084B85-F866-4C94-9E3E-E2789BF492D7}" type="pres">
      <dgm:prSet presAssocID="{1472B03A-5B74-404B-AC84-97A4B4FDAF50}" presName="parentText" presStyleLbl="node1" presStyleIdx="0" presStyleCnt="3">
        <dgm:presLayoutVars>
          <dgm:chMax val="0"/>
          <dgm:bulletEnabled val="1"/>
        </dgm:presLayoutVars>
      </dgm:prSet>
      <dgm:spPr/>
    </dgm:pt>
    <dgm:pt modelId="{E1D3F9C3-AB95-4AC3-A954-2CD88D5B1987}" type="pres">
      <dgm:prSet presAssocID="{F2FF87CF-D6BA-461B-AE28-11C901EE8FCC}" presName="spacer" presStyleCnt="0"/>
      <dgm:spPr/>
    </dgm:pt>
    <dgm:pt modelId="{2ACE1148-1104-4875-9E3E-123A1D24BDA9}" type="pres">
      <dgm:prSet presAssocID="{C4C0ADED-E9E5-479E-ACCC-F6D4CC33702D}" presName="parentText" presStyleLbl="node1" presStyleIdx="1" presStyleCnt="3" custLinFactNeighborY="6905">
        <dgm:presLayoutVars>
          <dgm:chMax val="0"/>
          <dgm:bulletEnabled val="1"/>
        </dgm:presLayoutVars>
      </dgm:prSet>
      <dgm:spPr/>
    </dgm:pt>
    <dgm:pt modelId="{6B362FB5-ABF3-48B9-B7D7-BC5C2ACF376F}" type="pres">
      <dgm:prSet presAssocID="{3A2A6152-76AF-4F8D-B8D0-202E45FAC59E}" presName="spacer" presStyleCnt="0"/>
      <dgm:spPr/>
    </dgm:pt>
    <dgm:pt modelId="{2EE19B56-6292-44AC-B72C-75E4383F59C6}" type="pres">
      <dgm:prSet presAssocID="{9AD34497-F369-496F-AD79-06D8EE2AEA6B}" presName="parentText" presStyleLbl="node1" presStyleIdx="2" presStyleCnt="3" custLinFactY="1067" custLinFactNeighborX="183" custLinFactNeighborY="100000">
        <dgm:presLayoutVars>
          <dgm:chMax val="0"/>
          <dgm:bulletEnabled val="1"/>
        </dgm:presLayoutVars>
      </dgm:prSet>
      <dgm:spPr/>
    </dgm:pt>
  </dgm:ptLst>
  <dgm:cxnLst>
    <dgm:cxn modelId="{587E0A1D-0302-403C-814D-8756EE129A22}" type="presOf" srcId="{CD8B33F2-CF22-4C00-B834-982BBF293602}" destId="{F445CB35-13EA-4BB4-93CD-9B5321BCE41C}" srcOrd="0" destOrd="0" presId="urn:microsoft.com/office/officeart/2005/8/layout/vList2"/>
    <dgm:cxn modelId="{B55FDD20-AB0C-4EE5-9D04-420A7FDDB94C}" srcId="{CD8B33F2-CF22-4C00-B834-982BBF293602}" destId="{9AD34497-F369-496F-AD79-06D8EE2AEA6B}" srcOrd="2" destOrd="0" parTransId="{00A032A1-0A47-4B7E-9B9A-EA02B16E4BDA}" sibTransId="{C4661F54-372F-442D-8501-F97A8A5B4DC6}"/>
    <dgm:cxn modelId="{77D5A12A-CF89-42B0-AEC9-7978E5299C90}" type="presOf" srcId="{C4C0ADED-E9E5-479E-ACCC-F6D4CC33702D}" destId="{2ACE1148-1104-4875-9E3E-123A1D24BDA9}" srcOrd="0" destOrd="0" presId="urn:microsoft.com/office/officeart/2005/8/layout/vList2"/>
    <dgm:cxn modelId="{CE1A9533-0EC7-48FB-80A9-D8D71DE11513}" srcId="{CD8B33F2-CF22-4C00-B834-982BBF293602}" destId="{1472B03A-5B74-404B-AC84-97A4B4FDAF50}" srcOrd="0" destOrd="0" parTransId="{8D68AEEF-31E2-4644-8D97-FF8F03352EC0}" sibTransId="{F2FF87CF-D6BA-461B-AE28-11C901EE8FCC}"/>
    <dgm:cxn modelId="{9AD9413E-82C3-4579-8D02-9BAA1506ED98}" srcId="{CD8B33F2-CF22-4C00-B834-982BBF293602}" destId="{C4C0ADED-E9E5-479E-ACCC-F6D4CC33702D}" srcOrd="1" destOrd="0" parTransId="{962CC309-9FF1-4D6C-AB23-227F927BF198}" sibTransId="{3A2A6152-76AF-4F8D-B8D0-202E45FAC59E}"/>
    <dgm:cxn modelId="{7015E559-1766-4A0C-B8D3-FB4989087E85}" type="presOf" srcId="{1472B03A-5B74-404B-AC84-97A4B4FDAF50}" destId="{50084B85-F866-4C94-9E3E-E2789BF492D7}" srcOrd="0" destOrd="0" presId="urn:microsoft.com/office/officeart/2005/8/layout/vList2"/>
    <dgm:cxn modelId="{24CE16B6-59C1-44BA-8904-6BC08A38AD43}" type="presOf" srcId="{9AD34497-F369-496F-AD79-06D8EE2AEA6B}" destId="{2EE19B56-6292-44AC-B72C-75E4383F59C6}" srcOrd="0" destOrd="0" presId="urn:microsoft.com/office/officeart/2005/8/layout/vList2"/>
    <dgm:cxn modelId="{3A909401-438D-48FF-912E-B867BCC046BA}" type="presParOf" srcId="{F445CB35-13EA-4BB4-93CD-9B5321BCE41C}" destId="{50084B85-F866-4C94-9E3E-E2789BF492D7}" srcOrd="0" destOrd="0" presId="urn:microsoft.com/office/officeart/2005/8/layout/vList2"/>
    <dgm:cxn modelId="{6F5B7ED1-6A55-4662-97FB-1CC011A941DD}" type="presParOf" srcId="{F445CB35-13EA-4BB4-93CD-9B5321BCE41C}" destId="{E1D3F9C3-AB95-4AC3-A954-2CD88D5B1987}" srcOrd="1" destOrd="0" presId="urn:microsoft.com/office/officeart/2005/8/layout/vList2"/>
    <dgm:cxn modelId="{93DE2D5C-5CA5-46AB-AF48-EBC4F4C17F30}" type="presParOf" srcId="{F445CB35-13EA-4BB4-93CD-9B5321BCE41C}" destId="{2ACE1148-1104-4875-9E3E-123A1D24BDA9}" srcOrd="2" destOrd="0" presId="urn:microsoft.com/office/officeart/2005/8/layout/vList2"/>
    <dgm:cxn modelId="{163D484A-285B-4492-8FFC-49B11B30E42A}" type="presParOf" srcId="{F445CB35-13EA-4BB4-93CD-9B5321BCE41C}" destId="{6B362FB5-ABF3-48B9-B7D7-BC5C2ACF376F}" srcOrd="3" destOrd="0" presId="urn:microsoft.com/office/officeart/2005/8/layout/vList2"/>
    <dgm:cxn modelId="{58822DB6-6B6C-43F0-A9CB-3F941EBD8CF9}" type="presParOf" srcId="{F445CB35-13EA-4BB4-93CD-9B5321BCE41C}" destId="{2EE19B56-6292-44AC-B72C-75E4383F59C6}" srcOrd="4" destOrd="0" presId="urn:microsoft.com/office/officeart/2005/8/layout/vList2"/>
  </dgm:cxnLst>
  <dgm:bg/>
  <dgm:whole/>
  <dgm:extLst>
    <a:ext uri="http://schemas.microsoft.com/office/drawing/2008/diagram">
      <dsp:dataModelExt xmlns:dsp="http://schemas.microsoft.com/office/drawing/2008/diagram" relId="rId33"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D0E69-5D8D-4BAA-A358-738B7220FFB3}">
      <dsp:nvSpPr>
        <dsp:cNvPr id="0" name=""/>
        <dsp:cNvSpPr/>
      </dsp:nvSpPr>
      <dsp:spPr>
        <a:xfrm>
          <a:off x="0" y="210948"/>
          <a:ext cx="10528169" cy="1216800"/>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GB" sz="3000" kern="1200" dirty="0"/>
            <a:t>Your challenge is to design a poster that will highlight the issues around endangered species and extinction. </a:t>
          </a:r>
        </a:p>
      </dsp:txBody>
      <dsp:txXfrm>
        <a:off x="59399" y="270347"/>
        <a:ext cx="10409371" cy="1098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084B85-F866-4C94-9E3E-E2789BF492D7}">
      <dsp:nvSpPr>
        <dsp:cNvPr id="0" name=""/>
        <dsp:cNvSpPr/>
      </dsp:nvSpPr>
      <dsp:spPr>
        <a:xfrm>
          <a:off x="0" y="36440"/>
          <a:ext cx="10800028" cy="1028586"/>
        </a:xfrm>
        <a:prstGeom prst="round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i="0" u="none" strike="noStrike" kern="1200" cap="none" spc="0" baseline="0">
              <a:solidFill>
                <a:schemeClr val="tx1"/>
              </a:solidFill>
              <a:uFillTx/>
              <a:ea typeface="Calibri" pitchFamily="34"/>
              <a:cs typeface="Arial" pitchFamily="34"/>
            </a:rPr>
            <a:t>Rethink – </a:t>
          </a:r>
          <a:r>
            <a:rPr lang="en-GB" sz="2400" b="0" i="0" u="none" strike="noStrike" kern="1200" cap="none" spc="0" baseline="0">
              <a:solidFill>
                <a:srgbClr val="3F3F3A"/>
              </a:solidFill>
              <a:uFillTx/>
              <a:ea typeface="Calibri" pitchFamily="34"/>
              <a:cs typeface="Arial" pitchFamily="34"/>
            </a:rPr>
            <a:t>Explore ways to improve how we make and use plastic and finding alternatives that are less harmful to the environment.</a:t>
          </a:r>
          <a:endParaRPr lang="en-GB" sz="2400" kern="1200">
            <a:solidFill>
              <a:schemeClr val="tx1"/>
            </a:solidFill>
          </a:endParaRPr>
        </a:p>
      </dsp:txBody>
      <dsp:txXfrm>
        <a:off x="50211" y="86651"/>
        <a:ext cx="10699606" cy="928164"/>
      </dsp:txXfrm>
    </dsp:sp>
    <dsp:sp modelId="{2ACE1148-1104-4875-9E3E-123A1D24BDA9}">
      <dsp:nvSpPr>
        <dsp:cNvPr id="0" name=""/>
        <dsp:cNvSpPr/>
      </dsp:nvSpPr>
      <dsp:spPr>
        <a:xfrm>
          <a:off x="0" y="1205703"/>
          <a:ext cx="10800028" cy="1028586"/>
        </a:xfrm>
        <a:prstGeom prst="roundRect">
          <a:avLst/>
        </a:prstGeom>
        <a:solidFill>
          <a:schemeClr val="accent4">
            <a:hueOff val="3266964"/>
            <a:satOff val="-13592"/>
            <a:lumOff val="320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i="0" u="none" strike="noStrike" kern="1200" cap="none" spc="0" baseline="0">
              <a:solidFill>
                <a:schemeClr val="tx1"/>
              </a:solidFill>
              <a:uFillTx/>
              <a:ea typeface="Calibri" pitchFamily="34"/>
              <a:cs typeface="Arial" pitchFamily="34"/>
            </a:rPr>
            <a:t>Recycle -</a:t>
          </a:r>
          <a:r>
            <a:rPr lang="en-GB" sz="2400" b="0" i="0" u="none" strike="noStrike" kern="1200" cap="none" spc="0" baseline="0">
              <a:solidFill>
                <a:schemeClr val="tx1"/>
              </a:solidFill>
              <a:uFillTx/>
              <a:ea typeface="Calibri" pitchFamily="34"/>
              <a:cs typeface="Arial" pitchFamily="34"/>
            </a:rPr>
            <a:t> </a:t>
          </a:r>
          <a:r>
            <a:rPr lang="en-GB" sz="2400" b="0" i="0" u="none" strike="noStrike" kern="1200" cap="none" spc="0" baseline="0">
              <a:solidFill>
                <a:srgbClr val="3F3F3A"/>
              </a:solidFill>
              <a:uFillTx/>
              <a:ea typeface="Calibri" pitchFamily="34"/>
              <a:cs typeface="Arial" pitchFamily="34"/>
            </a:rPr>
            <a:t>reprocess the product or some of its parts to make something else.</a:t>
          </a:r>
          <a:endParaRPr lang="en-GB" sz="2400" kern="1200">
            <a:solidFill>
              <a:schemeClr val="tx1"/>
            </a:solidFill>
          </a:endParaRPr>
        </a:p>
      </dsp:txBody>
      <dsp:txXfrm>
        <a:off x="50211" y="1255914"/>
        <a:ext cx="10699606" cy="928164"/>
      </dsp:txXfrm>
    </dsp:sp>
    <dsp:sp modelId="{2EE19B56-6292-44AC-B72C-75E4383F59C6}">
      <dsp:nvSpPr>
        <dsp:cNvPr id="0" name=""/>
        <dsp:cNvSpPr/>
      </dsp:nvSpPr>
      <dsp:spPr>
        <a:xfrm>
          <a:off x="0" y="2387036"/>
          <a:ext cx="10800028" cy="947700"/>
        </a:xfrm>
        <a:prstGeom prst="roundRect">
          <a:avLst/>
        </a:prstGeom>
        <a:solidFill>
          <a:schemeClr val="accent4">
            <a:hueOff val="6533927"/>
            <a:satOff val="-27185"/>
            <a:lumOff val="640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GB" sz="2400" b="1" i="0" u="none" strike="noStrike" kern="1200" cap="none" spc="0" baseline="0">
              <a:solidFill>
                <a:schemeClr val="tx1"/>
              </a:solidFill>
              <a:uFillTx/>
              <a:ea typeface="Calibri" pitchFamily="34"/>
              <a:cs typeface="Arial" pitchFamily="34"/>
            </a:rPr>
            <a:t>Reuse - </a:t>
          </a:r>
          <a:r>
            <a:rPr lang="en-GB" sz="2400" b="0" i="0" u="none" strike="noStrike" kern="1200" cap="none" spc="0" baseline="0">
              <a:solidFill>
                <a:schemeClr val="tx1"/>
              </a:solidFill>
              <a:uFillTx/>
              <a:ea typeface="Calibri" pitchFamily="34"/>
              <a:cs typeface="Arial" pitchFamily="34"/>
            </a:rPr>
            <a:t> </a:t>
          </a:r>
          <a:r>
            <a:rPr lang="en-GB" sz="2400" b="0" i="0" u="none" strike="noStrike" kern="1200" cap="none" spc="0" baseline="0">
              <a:solidFill>
                <a:srgbClr val="3F3F3A"/>
              </a:solidFill>
              <a:uFillTx/>
              <a:ea typeface="Calibri" pitchFamily="34"/>
              <a:cs typeface="Arial" pitchFamily="34"/>
            </a:rPr>
            <a:t>use the whole product or some of its parts to make something else</a:t>
          </a:r>
          <a:r>
            <a:rPr lang="en-GB" sz="500" b="0" i="0" u="none" strike="noStrike" kern="1200" cap="none" spc="0" baseline="0">
              <a:solidFill>
                <a:srgbClr val="3F3F3A"/>
              </a:solidFill>
              <a:uFillTx/>
              <a:ea typeface="Calibri" pitchFamily="34"/>
              <a:cs typeface="Arial" pitchFamily="34"/>
            </a:rPr>
            <a:t>.</a:t>
          </a:r>
          <a:endParaRPr lang="en-GB" sz="500" kern="1200">
            <a:solidFill>
              <a:schemeClr val="tx1"/>
            </a:solidFill>
          </a:endParaRPr>
        </a:p>
      </dsp:txBody>
      <dsp:txXfrm>
        <a:off x="46263" y="2433299"/>
        <a:ext cx="10707502" cy="855174"/>
      </dsp:txXfrm>
    </dsp:sp>
    <dsp:sp modelId="{39415CFF-D63F-4FD6-A6BB-7232870BA83D}">
      <dsp:nvSpPr>
        <dsp:cNvPr id="0" name=""/>
        <dsp:cNvSpPr/>
      </dsp:nvSpPr>
      <dsp:spPr>
        <a:xfrm>
          <a:off x="0" y="3441656"/>
          <a:ext cx="10800028" cy="947700"/>
        </a:xfrm>
        <a:prstGeom prst="roundRect">
          <a:avLst/>
        </a:prstGeom>
        <a:solidFill>
          <a:schemeClr val="accent4">
            <a:hueOff val="9800891"/>
            <a:satOff val="-40777"/>
            <a:lumOff val="960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GB" sz="2400" b="1" i="0" u="none" strike="noStrike" kern="1200" cap="none" spc="0" baseline="0">
              <a:solidFill>
                <a:schemeClr val="tx1"/>
              </a:solidFill>
              <a:uFillTx/>
              <a:ea typeface="Calibri" pitchFamily="34"/>
              <a:cs typeface="Arial" pitchFamily="34"/>
            </a:rPr>
            <a:t>Reduce - </a:t>
          </a:r>
          <a:r>
            <a:rPr lang="en-GB" sz="2400" b="0" i="0" u="none" strike="noStrike" kern="1200" cap="none" spc="0" baseline="0">
              <a:solidFill>
                <a:schemeClr val="tx1"/>
              </a:solidFill>
              <a:uFillTx/>
              <a:ea typeface="Calibri" pitchFamily="34"/>
              <a:cs typeface="Arial" pitchFamily="34"/>
            </a:rPr>
            <a:t> </a:t>
          </a:r>
          <a:r>
            <a:rPr lang="en-GB" sz="2400" b="0" i="0" u="none" strike="noStrike" kern="1200" cap="none" spc="0" baseline="0">
              <a:solidFill>
                <a:srgbClr val="3F3F3A"/>
              </a:solidFill>
              <a:uFillTx/>
              <a:ea typeface="Calibri" pitchFamily="34"/>
              <a:cs typeface="Arial" pitchFamily="34"/>
            </a:rPr>
            <a:t>cut down the amount of plastic we use or reducing the energy and/or materials used to make the product.</a:t>
          </a:r>
          <a:r>
            <a:rPr lang="en-GB" sz="500" kern="1200">
              <a:solidFill>
                <a:schemeClr val="tx1"/>
              </a:solidFill>
            </a:rPr>
            <a:t>.</a:t>
          </a:r>
        </a:p>
      </dsp:txBody>
      <dsp:txXfrm>
        <a:off x="46263" y="3487919"/>
        <a:ext cx="10707502" cy="8551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084B85-F866-4C94-9E3E-E2789BF492D7}">
      <dsp:nvSpPr>
        <dsp:cNvPr id="0" name=""/>
        <dsp:cNvSpPr/>
      </dsp:nvSpPr>
      <dsp:spPr>
        <a:xfrm>
          <a:off x="0" y="10228"/>
          <a:ext cx="7578706" cy="2134080"/>
        </a:xfrm>
        <a:prstGeom prst="round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GB" sz="2400" b="1" kern="1200" dirty="0">
              <a:solidFill>
                <a:schemeClr val="tx1"/>
              </a:solidFill>
            </a:rPr>
            <a:t>1. What takes longer to decompose?</a:t>
          </a:r>
        </a:p>
        <a:p>
          <a:pPr marL="0" lvl="0" indent="0" algn="l" defTabSz="1066800">
            <a:lnSpc>
              <a:spcPct val="90000"/>
            </a:lnSpc>
            <a:spcBef>
              <a:spcPct val="0"/>
            </a:spcBef>
            <a:spcAft>
              <a:spcPct val="35000"/>
            </a:spcAft>
            <a:buFont typeface="Arial" panose="020B0604020202020204" pitchFamily="34" charset="0"/>
            <a:buNone/>
          </a:pPr>
          <a:r>
            <a:rPr lang="en-GB" sz="2400" kern="1200" dirty="0">
              <a:solidFill>
                <a:schemeClr val="tx1"/>
              </a:solidFill>
            </a:rPr>
            <a:t>a) Plastic bottle</a:t>
          </a:r>
        </a:p>
        <a:p>
          <a:pPr marL="0" lvl="0" indent="0" algn="l" defTabSz="1066800">
            <a:lnSpc>
              <a:spcPct val="90000"/>
            </a:lnSpc>
            <a:spcBef>
              <a:spcPct val="0"/>
            </a:spcBef>
            <a:spcAft>
              <a:spcPct val="35000"/>
            </a:spcAft>
            <a:buFont typeface="Arial" panose="020B0604020202020204" pitchFamily="34" charset="0"/>
            <a:buNone/>
          </a:pPr>
          <a:r>
            <a:rPr lang="en-GB" sz="2400" kern="1200" dirty="0">
              <a:solidFill>
                <a:schemeClr val="tx1"/>
              </a:solidFill>
            </a:rPr>
            <a:t>b) Plastic bag</a:t>
          </a:r>
        </a:p>
        <a:p>
          <a:pPr marL="0" lvl="0" indent="0" algn="l" defTabSz="1066800">
            <a:lnSpc>
              <a:spcPct val="90000"/>
            </a:lnSpc>
            <a:spcBef>
              <a:spcPct val="0"/>
            </a:spcBef>
            <a:spcAft>
              <a:spcPct val="35000"/>
            </a:spcAft>
            <a:buFont typeface="Arial" panose="020B0604020202020204" pitchFamily="34" charset="0"/>
            <a:buNone/>
          </a:pPr>
          <a:r>
            <a:rPr lang="en-GB" sz="2400" kern="1200" dirty="0">
              <a:solidFill>
                <a:schemeClr val="tx1"/>
              </a:solidFill>
            </a:rPr>
            <a:t>c) Magazine</a:t>
          </a:r>
        </a:p>
      </dsp:txBody>
      <dsp:txXfrm>
        <a:off x="104177" y="114405"/>
        <a:ext cx="7370352" cy="1925726"/>
      </dsp:txXfrm>
    </dsp:sp>
    <dsp:sp modelId="{2ACE1148-1104-4875-9E3E-123A1D24BDA9}">
      <dsp:nvSpPr>
        <dsp:cNvPr id="0" name=""/>
        <dsp:cNvSpPr/>
      </dsp:nvSpPr>
      <dsp:spPr>
        <a:xfrm>
          <a:off x="0" y="2140830"/>
          <a:ext cx="7578706" cy="1541147"/>
        </a:xfrm>
        <a:prstGeom prst="roundRect">
          <a:avLst/>
        </a:prstGeom>
        <a:solidFill>
          <a:schemeClr val="accent4">
            <a:hueOff val="9800891"/>
            <a:satOff val="-40777"/>
            <a:lumOff val="960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GB" sz="2400" kern="1200" dirty="0">
              <a:solidFill>
                <a:schemeClr val="tx1"/>
              </a:solidFill>
            </a:rPr>
            <a:t>2. Explain what the words </a:t>
          </a:r>
          <a:r>
            <a:rPr lang="en-GB" sz="2400" b="1" kern="1200" dirty="0">
              <a:solidFill>
                <a:schemeClr val="tx1"/>
              </a:solidFill>
            </a:rPr>
            <a:t>EXTINCT,  HABITAT </a:t>
          </a:r>
          <a:r>
            <a:rPr lang="en-GB" sz="2400" kern="1200" dirty="0">
              <a:solidFill>
                <a:schemeClr val="tx1"/>
              </a:solidFill>
            </a:rPr>
            <a:t>and </a:t>
          </a:r>
          <a:r>
            <a:rPr lang="en-GB" sz="2400" b="1" kern="1200" dirty="0">
              <a:solidFill>
                <a:schemeClr val="tx1"/>
              </a:solidFill>
            </a:rPr>
            <a:t>ENDANGERED SPECIES </a:t>
          </a:r>
          <a:r>
            <a:rPr lang="en-GB" sz="2400" kern="1200" dirty="0">
              <a:solidFill>
                <a:schemeClr val="tx1"/>
              </a:solidFill>
            </a:rPr>
            <a:t>mean</a:t>
          </a:r>
        </a:p>
      </dsp:txBody>
      <dsp:txXfrm>
        <a:off x="75233" y="2216063"/>
        <a:ext cx="7428240" cy="13906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084B85-F866-4C94-9E3E-E2789BF492D7}">
      <dsp:nvSpPr>
        <dsp:cNvPr id="0" name=""/>
        <dsp:cNvSpPr/>
      </dsp:nvSpPr>
      <dsp:spPr>
        <a:xfrm>
          <a:off x="0" y="610"/>
          <a:ext cx="7869896" cy="1414779"/>
        </a:xfrm>
        <a:prstGeom prst="round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endParaRPr lang="en-GB" sz="2400" kern="1200" dirty="0">
            <a:solidFill>
              <a:schemeClr val="tx1"/>
            </a:solidFill>
          </a:endParaRPr>
        </a:p>
        <a:p>
          <a:pPr marL="0" lvl="0" indent="0" algn="l" defTabSz="1066800">
            <a:lnSpc>
              <a:spcPct val="90000"/>
            </a:lnSpc>
            <a:spcBef>
              <a:spcPct val="0"/>
            </a:spcBef>
            <a:spcAft>
              <a:spcPct val="35000"/>
            </a:spcAft>
            <a:buFont typeface="Arial" panose="020B0604020202020204" pitchFamily="34" charset="0"/>
            <a:buNone/>
          </a:pPr>
          <a:r>
            <a:rPr lang="en-GB" sz="2400" kern="1200" dirty="0">
              <a:solidFill>
                <a:schemeClr val="tx1"/>
              </a:solidFill>
            </a:rPr>
            <a:t>3. What happens to plastic waste that is NOT recycled?</a:t>
          </a:r>
        </a:p>
        <a:p>
          <a:pPr marL="0" lvl="0" indent="0" algn="l" defTabSz="1066800">
            <a:lnSpc>
              <a:spcPct val="90000"/>
            </a:lnSpc>
            <a:spcBef>
              <a:spcPct val="0"/>
            </a:spcBef>
            <a:spcAft>
              <a:spcPct val="35000"/>
            </a:spcAft>
            <a:buFont typeface="Arial" panose="020B0604020202020204" pitchFamily="34" charset="0"/>
            <a:buNone/>
          </a:pPr>
          <a:endParaRPr lang="en-GB" sz="2400" kern="1200" dirty="0">
            <a:solidFill>
              <a:schemeClr val="tx1"/>
            </a:solidFill>
          </a:endParaRPr>
        </a:p>
      </dsp:txBody>
      <dsp:txXfrm>
        <a:off x="69064" y="69674"/>
        <a:ext cx="7731768" cy="1276651"/>
      </dsp:txXfrm>
    </dsp:sp>
    <dsp:sp modelId="{2ACE1148-1104-4875-9E3E-123A1D24BDA9}">
      <dsp:nvSpPr>
        <dsp:cNvPr id="0" name=""/>
        <dsp:cNvSpPr/>
      </dsp:nvSpPr>
      <dsp:spPr>
        <a:xfrm>
          <a:off x="0" y="1413083"/>
          <a:ext cx="7869896" cy="1414779"/>
        </a:xfrm>
        <a:prstGeom prst="roundRect">
          <a:avLst/>
        </a:prstGeom>
        <a:solidFill>
          <a:schemeClr val="accent4">
            <a:hueOff val="4900445"/>
            <a:satOff val="-20388"/>
            <a:lumOff val="480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GB" sz="2400" kern="1200" dirty="0">
              <a:solidFill>
                <a:schemeClr val="tx1"/>
              </a:solidFill>
            </a:rPr>
            <a:t>4. Why does deforestation increase our planet’s carbon dioxide levels?</a:t>
          </a:r>
        </a:p>
      </dsp:txBody>
      <dsp:txXfrm>
        <a:off x="69064" y="1482147"/>
        <a:ext cx="7731768" cy="1276651"/>
      </dsp:txXfrm>
    </dsp:sp>
    <dsp:sp modelId="{2EE19B56-6292-44AC-B72C-75E4383F59C6}">
      <dsp:nvSpPr>
        <dsp:cNvPr id="0" name=""/>
        <dsp:cNvSpPr/>
      </dsp:nvSpPr>
      <dsp:spPr>
        <a:xfrm>
          <a:off x="0" y="2830608"/>
          <a:ext cx="7869896" cy="1371246"/>
        </a:xfrm>
        <a:prstGeom prst="roundRect">
          <a:avLst/>
        </a:prstGeom>
        <a:solidFill>
          <a:schemeClr val="accent4">
            <a:hueOff val="9800891"/>
            <a:satOff val="-40777"/>
            <a:lumOff val="960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GB" sz="2400" kern="1200" dirty="0">
              <a:solidFill>
                <a:schemeClr val="tx1"/>
              </a:solidFill>
            </a:rPr>
            <a:t>5. Give examples of </a:t>
          </a:r>
          <a:r>
            <a:rPr lang="en-GB" sz="2400" b="1" kern="1200" dirty="0">
              <a:solidFill>
                <a:schemeClr val="tx1"/>
              </a:solidFill>
            </a:rPr>
            <a:t>renewable </a:t>
          </a:r>
          <a:r>
            <a:rPr lang="en-GB" sz="2400" kern="1200" dirty="0">
              <a:solidFill>
                <a:schemeClr val="tx1"/>
              </a:solidFill>
            </a:rPr>
            <a:t>and </a:t>
          </a:r>
          <a:r>
            <a:rPr lang="en-GB" sz="2400" b="1" kern="1200" dirty="0">
              <a:solidFill>
                <a:schemeClr val="tx1"/>
              </a:solidFill>
            </a:rPr>
            <a:t>non-renewable</a:t>
          </a:r>
          <a:r>
            <a:rPr lang="en-GB" sz="2400" kern="1200" dirty="0">
              <a:solidFill>
                <a:schemeClr val="tx1"/>
              </a:solidFill>
            </a:rPr>
            <a:t> energy</a:t>
          </a:r>
          <a:endParaRPr lang="en-GB" sz="500" kern="1200" dirty="0">
            <a:solidFill>
              <a:schemeClr val="tx1"/>
            </a:solidFill>
          </a:endParaRPr>
        </a:p>
      </dsp:txBody>
      <dsp:txXfrm>
        <a:off x="66939" y="2897547"/>
        <a:ext cx="7736018" cy="12373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084B85-F866-4C94-9E3E-E2789BF492D7}">
      <dsp:nvSpPr>
        <dsp:cNvPr id="0" name=""/>
        <dsp:cNvSpPr/>
      </dsp:nvSpPr>
      <dsp:spPr>
        <a:xfrm>
          <a:off x="0" y="10802"/>
          <a:ext cx="6090920" cy="1341989"/>
        </a:xfrm>
        <a:prstGeom prst="round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GB" sz="2400" kern="1200">
              <a:solidFill>
                <a:schemeClr val="tx1"/>
              </a:solidFill>
            </a:rPr>
            <a:t>Can you think of a job that YOU would like to do in the future that could help save the environment?</a:t>
          </a:r>
        </a:p>
      </dsp:txBody>
      <dsp:txXfrm>
        <a:off x="65511" y="76313"/>
        <a:ext cx="5959898" cy="1210967"/>
      </dsp:txXfrm>
    </dsp:sp>
    <dsp:sp modelId="{2ACE1148-1104-4875-9E3E-123A1D24BDA9}">
      <dsp:nvSpPr>
        <dsp:cNvPr id="0" name=""/>
        <dsp:cNvSpPr/>
      </dsp:nvSpPr>
      <dsp:spPr>
        <a:xfrm>
          <a:off x="0" y="1448237"/>
          <a:ext cx="6090920" cy="1341989"/>
        </a:xfrm>
        <a:prstGeom prst="roundRect">
          <a:avLst/>
        </a:prstGeom>
        <a:solidFill>
          <a:schemeClr val="accent4">
            <a:hueOff val="4900445"/>
            <a:satOff val="-20388"/>
            <a:lumOff val="480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GB" sz="2400" kern="1200">
              <a:solidFill>
                <a:schemeClr val="tx1"/>
              </a:solidFill>
            </a:rPr>
            <a:t>Draw a picture of yourself doing this job</a:t>
          </a:r>
        </a:p>
      </dsp:txBody>
      <dsp:txXfrm>
        <a:off x="65511" y="1513748"/>
        <a:ext cx="5959898" cy="1210967"/>
      </dsp:txXfrm>
    </dsp:sp>
    <dsp:sp modelId="{2EE19B56-6292-44AC-B72C-75E4383F59C6}">
      <dsp:nvSpPr>
        <dsp:cNvPr id="0" name=""/>
        <dsp:cNvSpPr/>
      </dsp:nvSpPr>
      <dsp:spPr>
        <a:xfrm>
          <a:off x="0" y="2884144"/>
          <a:ext cx="6090920" cy="1341989"/>
        </a:xfrm>
        <a:prstGeom prst="roundRect">
          <a:avLst/>
        </a:prstGeom>
        <a:solidFill>
          <a:schemeClr val="accent4">
            <a:hueOff val="9800891"/>
            <a:satOff val="-40777"/>
            <a:lumOff val="960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GB" sz="2400" kern="1200">
              <a:solidFill>
                <a:schemeClr val="tx1"/>
              </a:solidFill>
            </a:rPr>
            <a:t>Write a sentence below your picture to explain why you would like to do this job</a:t>
          </a:r>
        </a:p>
      </dsp:txBody>
      <dsp:txXfrm>
        <a:off x="65511" y="2949655"/>
        <a:ext cx="5959898" cy="121096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37A571-4E21-3241-B04F-CE65251E00A9}" type="datetimeFigureOut">
              <a:rPr lang="en-US" smtClean="0"/>
              <a:t>4/16/2020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1E7F03-AD05-154B-924B-25C63A3826B5}" type="slidenum">
              <a:rPr lang="en-US" smtClean="0"/>
              <a:t>‹#›</a:t>
            </a:fld>
            <a:endParaRPr lang="en-US"/>
          </a:p>
        </p:txBody>
      </p:sp>
    </p:spTree>
    <p:extLst>
      <p:ext uri="{BB962C8B-B14F-4D97-AF65-F5344CB8AC3E}">
        <p14:creationId xmlns:p14="http://schemas.microsoft.com/office/powerpoint/2010/main" val="1678841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A26E2C-7480-403E-BA0B-289776808696}" type="datetimeFigureOut">
              <a:rPr lang="en-GB" smtClean="0"/>
              <a:t>16/04/2020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D65B34-6883-451E-AE30-DB6E41E18C76}" type="slidenum">
              <a:rPr lang="en-GB" smtClean="0"/>
              <a:t>‹#›</a:t>
            </a:fld>
            <a:endParaRPr lang="en-GB"/>
          </a:p>
        </p:txBody>
      </p:sp>
    </p:spTree>
    <p:extLst>
      <p:ext uri="{BB962C8B-B14F-4D97-AF65-F5344CB8AC3E}">
        <p14:creationId xmlns:p14="http://schemas.microsoft.com/office/powerpoint/2010/main" val="3685707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rimaryfutures.org/schools/how-to-sign-up/"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inspiringthefuture.org/wp-content/uploads/2014/12/Easy-Steps-to-running-a-Primary-Futures-Whats-My-Line-event.pdf" TargetMode="External"/><Relationship Id="rId5" Type="http://schemas.openxmlformats.org/officeDocument/2006/relationships/hyperlink" Target="https://www.careersandenterprise.co.uk/schools-colleges/join-our-network" TargetMode="External"/><Relationship Id="rId4" Type="http://schemas.openxmlformats.org/officeDocument/2006/relationships/hyperlink" Target="https://www.stem.org.uk/stem-ambassador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CNMbCOCZRV0"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youtube.com/watch?v=1zrfiuhBqoE" TargetMode="External"/><Relationship Id="rId5" Type="http://schemas.openxmlformats.org/officeDocument/2006/relationships/hyperlink" Target="https://www.youtube.com/watch?v=2gIRajloxhI" TargetMode="External"/><Relationship Id="rId4" Type="http://schemas.openxmlformats.org/officeDocument/2006/relationships/hyperlink" Target="https://www.youtube.com/watch?v=arL0ejafxxE"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AD65B34-6883-451E-AE30-DB6E41E18C76}" type="slidenum">
              <a:rPr lang="en-GB" smtClean="0"/>
              <a:t>2</a:t>
            </a:fld>
            <a:endParaRPr lang="en-GB"/>
          </a:p>
        </p:txBody>
      </p:sp>
    </p:spTree>
    <p:extLst>
      <p:ext uri="{BB962C8B-B14F-4D97-AF65-F5344CB8AC3E}">
        <p14:creationId xmlns:p14="http://schemas.microsoft.com/office/powerpoint/2010/main" val="1282961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Explore the different ways that electricity is made.</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Discuss the definitions of </a:t>
            </a:r>
            <a:r>
              <a:rPr lang="en-GB" sz="1200" b="1" kern="1200">
                <a:solidFill>
                  <a:schemeClr val="tx1"/>
                </a:solidFill>
                <a:effectLst/>
                <a:latin typeface="+mn-lt"/>
                <a:ea typeface="+mn-ea"/>
                <a:cs typeface="+mn-cs"/>
              </a:rPr>
              <a:t>renewable </a:t>
            </a:r>
            <a:r>
              <a:rPr lang="en-GB" sz="1200" kern="1200">
                <a:solidFill>
                  <a:schemeClr val="tx1"/>
                </a:solidFill>
                <a:effectLst/>
                <a:latin typeface="+mn-lt"/>
                <a:ea typeface="+mn-ea"/>
                <a:cs typeface="+mn-cs"/>
              </a:rPr>
              <a:t>and </a:t>
            </a:r>
            <a:r>
              <a:rPr lang="en-GB" sz="1200" b="1" kern="1200">
                <a:solidFill>
                  <a:schemeClr val="tx1"/>
                </a:solidFill>
                <a:effectLst/>
                <a:latin typeface="+mn-lt"/>
                <a:ea typeface="+mn-ea"/>
                <a:cs typeface="+mn-cs"/>
              </a:rPr>
              <a:t>non-renewable</a:t>
            </a:r>
            <a:r>
              <a:rPr lang="en-GB" sz="1200" kern="1200">
                <a:solidFill>
                  <a:schemeClr val="tx1"/>
                </a:solidFill>
                <a:effectLst/>
                <a:latin typeface="+mn-lt"/>
                <a:ea typeface="+mn-ea"/>
                <a:cs typeface="+mn-cs"/>
              </a:rPr>
              <a:t> energy. Non-renewable energy resources (e.g. coal and oil) are still commonly used, but will eventually run out, and are releasing lots of pollution as they are burnt. Renewable energy resources (e.g. solar panels and wind turbines) are not going to run out, as they don’t ‘use up’ all of their source materials. Renewables also release far less pollution than non-renewables, so avoid contributing further to climate change.</a:t>
            </a:r>
          </a:p>
          <a:p>
            <a:endParaRPr lang="en-GB"/>
          </a:p>
        </p:txBody>
      </p:sp>
      <p:sp>
        <p:nvSpPr>
          <p:cNvPr id="4" name="Slide Number Placeholder 3"/>
          <p:cNvSpPr>
            <a:spLocks noGrp="1"/>
          </p:cNvSpPr>
          <p:nvPr>
            <p:ph type="sldNum" sz="quarter" idx="5"/>
          </p:nvPr>
        </p:nvSpPr>
        <p:spPr/>
        <p:txBody>
          <a:bodyPr/>
          <a:lstStyle/>
          <a:p>
            <a:fld id="{8AD65B34-6883-451E-AE30-DB6E41E18C76}" type="slidenum">
              <a:rPr lang="en-GB" smtClean="0"/>
              <a:t>14</a:t>
            </a:fld>
            <a:endParaRPr lang="en-GB"/>
          </a:p>
        </p:txBody>
      </p:sp>
    </p:spTree>
    <p:extLst>
      <p:ext uri="{BB962C8B-B14F-4D97-AF65-F5344CB8AC3E}">
        <p14:creationId xmlns:p14="http://schemas.microsoft.com/office/powerpoint/2010/main" val="201259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Discuss:</a:t>
            </a:r>
          </a:p>
          <a:p>
            <a:pPr lvl="0"/>
            <a:endParaRPr lang="en-GB" dirty="0"/>
          </a:p>
          <a:p>
            <a:pPr marL="0" indent="0" fontAlgn="base">
              <a:buNone/>
            </a:pPr>
            <a:r>
              <a:rPr lang="en-GB" b="1" dirty="0"/>
              <a:t>What are Carbon Emissions?</a:t>
            </a:r>
          </a:p>
          <a:p>
            <a:pPr fontAlgn="base"/>
            <a:r>
              <a:rPr lang="en-GB" dirty="0"/>
              <a:t>When we talk about carbon emissions, we’re focusing specifically on carbon dioxide, or CO2.</a:t>
            </a:r>
          </a:p>
          <a:p>
            <a:pPr marL="0" indent="0" fontAlgn="base">
              <a:buNone/>
            </a:pPr>
            <a:endParaRPr lang="en-GB" dirty="0"/>
          </a:p>
          <a:p>
            <a:endParaRPr lang="en-GB" dirty="0"/>
          </a:p>
        </p:txBody>
      </p:sp>
      <p:sp>
        <p:nvSpPr>
          <p:cNvPr id="4" name="Slide Number Placeholder 3"/>
          <p:cNvSpPr>
            <a:spLocks noGrp="1"/>
          </p:cNvSpPr>
          <p:nvPr>
            <p:ph type="sldNum" sz="quarter" idx="5"/>
          </p:nvPr>
        </p:nvSpPr>
        <p:spPr/>
        <p:txBody>
          <a:bodyPr/>
          <a:lstStyle/>
          <a:p>
            <a:fld id="{8AD65B34-6883-451E-AE30-DB6E41E18C76}" type="slidenum">
              <a:rPr lang="en-GB" smtClean="0"/>
              <a:t>15</a:t>
            </a:fld>
            <a:endParaRPr lang="en-GB"/>
          </a:p>
        </p:txBody>
      </p:sp>
    </p:spTree>
    <p:extLst>
      <p:ext uri="{BB962C8B-B14F-4D97-AF65-F5344CB8AC3E}">
        <p14:creationId xmlns:p14="http://schemas.microsoft.com/office/powerpoint/2010/main" val="718914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renewable energy sector is a fast-growing and exciting industry that has lots of career paths to choose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an example of a well paid job you could do....</a:t>
            </a:r>
          </a:p>
          <a:p>
            <a:endParaRPr lang="en-GB" dirty="0"/>
          </a:p>
        </p:txBody>
      </p:sp>
      <p:sp>
        <p:nvSpPr>
          <p:cNvPr id="4" name="Slide Number Placeholder 3"/>
          <p:cNvSpPr>
            <a:spLocks noGrp="1"/>
          </p:cNvSpPr>
          <p:nvPr>
            <p:ph type="sldNum" sz="quarter" idx="5"/>
          </p:nvPr>
        </p:nvSpPr>
        <p:spPr/>
        <p:txBody>
          <a:bodyPr/>
          <a:lstStyle/>
          <a:p>
            <a:fld id="{8AD65B34-6883-451E-AE30-DB6E41E18C76}" type="slidenum">
              <a:rPr lang="en-GB" smtClean="0"/>
              <a:t>16</a:t>
            </a:fld>
            <a:endParaRPr lang="en-GB"/>
          </a:p>
        </p:txBody>
      </p:sp>
    </p:spTree>
    <p:extLst>
      <p:ext uri="{BB962C8B-B14F-4D97-AF65-F5344CB8AC3E}">
        <p14:creationId xmlns:p14="http://schemas.microsoft.com/office/powerpoint/2010/main" val="3220605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 renewable energy sector is a fast-growing and exciting industry that has lots of career paths to choose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Here’s 2 examples of well paid jobs you could do....</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65B34-6883-451E-AE30-DB6E41E18C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042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 renewable energy sector is a fast-growing and exciting industry that has lots of career paths to choose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Here’s 2 examples of well paid jobs you could do....</a:t>
            </a:r>
          </a:p>
          <a:p>
            <a:endParaRPr lang="en-GB"/>
          </a:p>
        </p:txBody>
      </p:sp>
      <p:sp>
        <p:nvSpPr>
          <p:cNvPr id="4" name="Slide Number Placeholder 3"/>
          <p:cNvSpPr>
            <a:spLocks noGrp="1"/>
          </p:cNvSpPr>
          <p:nvPr>
            <p:ph type="sldNum" sz="quarter" idx="5"/>
          </p:nvPr>
        </p:nvSpPr>
        <p:spPr/>
        <p:txBody>
          <a:bodyPr/>
          <a:lstStyle/>
          <a:p>
            <a:fld id="{8AD65B34-6883-451E-AE30-DB6E41E18C76}" type="slidenum">
              <a:rPr lang="en-GB" smtClean="0"/>
              <a:t>20</a:t>
            </a:fld>
            <a:endParaRPr lang="en-GB"/>
          </a:p>
        </p:txBody>
      </p:sp>
    </p:spTree>
    <p:extLst>
      <p:ext uri="{BB962C8B-B14F-4D97-AF65-F5344CB8AC3E}">
        <p14:creationId xmlns:p14="http://schemas.microsoft.com/office/powerpoint/2010/main" val="2695105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 renewable energy sector is a fast-growing and exciting industry that has lots of career paths to choose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Here’s 2 examples of well paid jobs you could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fld id="{8AD65B34-6883-451E-AE30-DB6E41E18C76}" type="slidenum">
              <a:rPr lang="en-GB" smtClean="0"/>
              <a:t>21</a:t>
            </a:fld>
            <a:endParaRPr lang="en-GB"/>
          </a:p>
        </p:txBody>
      </p:sp>
    </p:spTree>
    <p:extLst>
      <p:ext uri="{BB962C8B-B14F-4D97-AF65-F5344CB8AC3E}">
        <p14:creationId xmlns:p14="http://schemas.microsoft.com/office/powerpoint/2010/main" val="1650280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perfect opportunity to integrate employer engagement into this session – </a:t>
            </a:r>
          </a:p>
          <a:p>
            <a:endParaRPr lang="en-GB" dirty="0"/>
          </a:p>
          <a:p>
            <a:pPr lvl="0"/>
            <a:r>
              <a:rPr lang="en-US" sz="1200" b="0" i="0" u="none" strike="noStrike" kern="1200" cap="none" spc="0" baseline="0" dirty="0">
                <a:solidFill>
                  <a:srgbClr val="000000"/>
                </a:solidFill>
                <a:effectLst/>
                <a:uFillTx/>
                <a:latin typeface="+mn-lt"/>
              </a:rPr>
              <a:t>Invite volunteers from the world of work to visit your school, talk to your children about their careers and support your activities. Having the opportunity at primary school to meet a wide range of people doing different jobs is really important and hearing them talk about their careers can be so inspiring! There are some great online portals that you can use to link with employers and invite volunteers into your school. Here are a couple of them:</a:t>
            </a:r>
            <a:endParaRPr lang="en-GB" sz="1200" b="0" i="0" u="none" strike="noStrike" kern="1200" cap="none" spc="0" baseline="0" dirty="0">
              <a:solidFill>
                <a:srgbClr val="000000"/>
              </a:solidFill>
              <a:effectLst/>
              <a:uFillTx/>
              <a:latin typeface="+mn-lt"/>
            </a:endParaRPr>
          </a:p>
          <a:p>
            <a:r>
              <a:rPr lang="en-US" sz="1200" b="1" i="0" u="none" strike="noStrike" kern="1200" cap="none" spc="0" baseline="0" dirty="0">
                <a:solidFill>
                  <a:srgbClr val="000000"/>
                </a:solidFill>
                <a:effectLst/>
                <a:uFillTx/>
                <a:latin typeface="+mn-lt"/>
              </a:rPr>
              <a:t>Primary Future:</a:t>
            </a:r>
            <a:r>
              <a:rPr lang="en-US" sz="1200" b="0" i="0" u="none" strike="noStrike" kern="1200" cap="none" spc="0" baseline="0" dirty="0">
                <a:solidFill>
                  <a:srgbClr val="000000"/>
                </a:solidFill>
                <a:effectLst/>
                <a:uFillTx/>
                <a:latin typeface="+mn-lt"/>
              </a:rPr>
              <a:t> </a:t>
            </a:r>
            <a:r>
              <a:rPr lang="en-US" sz="1200" b="0" i="0" u="sng" strike="noStrike" kern="1200" cap="none" spc="0" baseline="0" dirty="0">
                <a:solidFill>
                  <a:srgbClr val="000000"/>
                </a:solidFill>
                <a:effectLst/>
                <a:uFillTx/>
                <a:latin typeface="+mn-lt"/>
                <a:hlinkClick r:id="rId3"/>
              </a:rPr>
              <a:t>https://primaryfutures.org/schools/how-to-sign-up/</a:t>
            </a:r>
            <a:r>
              <a:rPr lang="en-US" sz="1200" b="0" i="0" u="none" strike="noStrike" kern="1200" cap="none" spc="0" baseline="0" dirty="0">
                <a:solidFill>
                  <a:srgbClr val="000000"/>
                </a:solidFill>
                <a:effectLst/>
                <a:uFillTx/>
                <a:latin typeface="+mn-lt"/>
              </a:rPr>
              <a:t> </a:t>
            </a:r>
            <a:endParaRPr lang="en-GB" sz="1200" b="0" i="0" u="none" strike="noStrike" kern="1200" cap="none" spc="0" baseline="0" dirty="0">
              <a:solidFill>
                <a:srgbClr val="000000"/>
              </a:solidFill>
              <a:effectLst/>
              <a:uFillTx/>
              <a:latin typeface="+mn-lt"/>
            </a:endParaRPr>
          </a:p>
          <a:p>
            <a:r>
              <a:rPr lang="en-US" sz="1200" b="1" i="0" u="none" strike="noStrike" kern="1200" cap="none" spc="0" baseline="0" dirty="0">
                <a:solidFill>
                  <a:srgbClr val="000000"/>
                </a:solidFill>
                <a:effectLst/>
                <a:uFillTx/>
                <a:latin typeface="+mn-lt"/>
              </a:rPr>
              <a:t>STEM Learning:</a:t>
            </a:r>
            <a:r>
              <a:rPr lang="en-US" sz="1200" b="0" i="0" u="none" strike="noStrike" kern="1200" cap="none" spc="0" baseline="0" dirty="0">
                <a:solidFill>
                  <a:srgbClr val="000000"/>
                </a:solidFill>
                <a:effectLst/>
                <a:uFillTx/>
                <a:latin typeface="+mn-lt"/>
              </a:rPr>
              <a:t> </a:t>
            </a:r>
            <a:r>
              <a:rPr lang="en-US" sz="1200" b="0" i="0" u="sng" strike="noStrike" kern="1200" cap="none" spc="0" baseline="0" dirty="0">
                <a:solidFill>
                  <a:srgbClr val="000000"/>
                </a:solidFill>
                <a:effectLst/>
                <a:uFillTx/>
                <a:latin typeface="+mn-lt"/>
                <a:hlinkClick r:id="rId4"/>
              </a:rPr>
              <a:t>https://www.stem.org.uk/stem-ambassadors</a:t>
            </a:r>
            <a:endParaRPr lang="en-GB" sz="1200" b="0" i="0" u="none" strike="noStrike" kern="1200" cap="none" spc="0" baseline="0" dirty="0">
              <a:solidFill>
                <a:srgbClr val="000000"/>
              </a:solidFill>
              <a:effectLst/>
              <a:uFillTx/>
              <a:latin typeface="+mn-lt"/>
            </a:endParaRPr>
          </a:p>
          <a:p>
            <a:r>
              <a:rPr lang="en-US" sz="1200" b="1" i="0" u="none" strike="noStrike" kern="1200" cap="none" spc="0" baseline="0" dirty="0">
                <a:solidFill>
                  <a:srgbClr val="000000"/>
                </a:solidFill>
                <a:effectLst/>
                <a:uFillTx/>
                <a:latin typeface="+mn-lt"/>
              </a:rPr>
              <a:t>Careers and Enterprise Company: </a:t>
            </a:r>
            <a:r>
              <a:rPr lang="en-US" sz="1200" b="0" i="0" u="sng" strike="noStrike" kern="1200" cap="none" spc="0" baseline="0" dirty="0">
                <a:solidFill>
                  <a:srgbClr val="000000"/>
                </a:solidFill>
                <a:effectLst/>
                <a:uFillTx/>
                <a:latin typeface="+mn-lt"/>
                <a:hlinkClick r:id="rId5"/>
              </a:rPr>
              <a:t>https://www.careersandenterprise.co.uk/schools-colleges/join-our-network</a:t>
            </a:r>
            <a:endParaRPr lang="en-US" sz="1200" b="0" i="0" u="sng" strike="noStrike" kern="1200" cap="none" spc="0" baseline="0" dirty="0">
              <a:solidFill>
                <a:srgbClr val="000000"/>
              </a:solidFill>
              <a:effectLst/>
              <a:uFillTx/>
              <a:latin typeface="+mn-lt"/>
            </a:endParaRPr>
          </a:p>
          <a:p>
            <a:endParaRPr lang="en-US" sz="1200" b="0" i="0" u="sng" strike="noStrike" kern="1200" cap="none" spc="0" baseline="0" dirty="0">
              <a:solidFill>
                <a:srgbClr val="000000"/>
              </a:solidFill>
              <a:effectLst/>
              <a:uFillTx/>
              <a:latin typeface="+mn-lt"/>
            </a:endParaRPr>
          </a:p>
          <a:p>
            <a:r>
              <a:rPr lang="en-US" sz="1200" b="0" i="0" u="none" strike="noStrike" kern="1200" cap="none" spc="0" baseline="0" dirty="0">
                <a:solidFill>
                  <a:srgbClr val="000000"/>
                </a:solidFill>
                <a:effectLst/>
                <a:uFillTx/>
                <a:latin typeface="+mn-lt"/>
              </a:rPr>
              <a:t>A fun way of introducing your ambassador is to run a ‘what’s my line’ activity where the children try to guess the job of the ambassador - you will find the guide for this here however you can simplify this to work in a classroom with just one volunteer </a:t>
            </a:r>
            <a:r>
              <a:rPr lang="en-GB" dirty="0">
                <a:hlinkClick r:id="rId6"/>
              </a:rPr>
              <a:t>https://www.inspiringthefuture.org/wp-content/uploads/2014/12/Easy-Steps-to-running-a-Primary-Futures-Whats-My-Line-event.pdf</a:t>
            </a:r>
            <a:endParaRPr lang="en-US" sz="1200" b="0" i="0" u="none" strike="noStrike" kern="1200" cap="none" spc="0" baseline="0" dirty="0">
              <a:solidFill>
                <a:srgbClr val="000000"/>
              </a:solidFill>
              <a:effectLst/>
              <a:uFillTx/>
              <a:latin typeface="+mn-lt"/>
            </a:endParaRPr>
          </a:p>
          <a:p>
            <a:endParaRPr lang="en-GB" sz="1200" b="0" i="0" u="none" strike="noStrike" kern="1200" cap="none" spc="0" baseline="0" dirty="0">
              <a:solidFill>
                <a:srgbClr val="000000"/>
              </a:solidFill>
              <a:effectLst/>
              <a:uFillTx/>
              <a:latin typeface="+mn-lt"/>
            </a:endParaRPr>
          </a:p>
          <a:p>
            <a:endParaRPr lang="en-GB" dirty="0"/>
          </a:p>
        </p:txBody>
      </p:sp>
      <p:sp>
        <p:nvSpPr>
          <p:cNvPr id="4" name="Slide Number Placeholder 3"/>
          <p:cNvSpPr>
            <a:spLocks noGrp="1"/>
          </p:cNvSpPr>
          <p:nvPr>
            <p:ph type="sldNum" sz="quarter" idx="5"/>
          </p:nvPr>
        </p:nvSpPr>
        <p:spPr/>
        <p:txBody>
          <a:bodyPr/>
          <a:lstStyle/>
          <a:p>
            <a:fld id="{8AD65B34-6883-451E-AE30-DB6E41E18C76}" type="slidenum">
              <a:rPr lang="en-GB" smtClean="0"/>
              <a:t>22</a:t>
            </a:fld>
            <a:endParaRPr lang="en-GB"/>
          </a:p>
        </p:txBody>
      </p:sp>
    </p:spTree>
    <p:extLst>
      <p:ext uri="{BB962C8B-B14F-4D97-AF65-F5344CB8AC3E}">
        <p14:creationId xmlns:p14="http://schemas.microsoft.com/office/powerpoint/2010/main" val="1481557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Waste Fashion Show: Using the litter you have brought in from home, it is now time to get imaginative and create your masterpieces!!</a:t>
            </a:r>
          </a:p>
          <a:p>
            <a:pPr lvl="0"/>
            <a:endParaRPr lang="en-GB" dirty="0"/>
          </a:p>
          <a:p>
            <a:pPr lvl="0"/>
            <a:r>
              <a:rPr lang="en-GB" dirty="0"/>
              <a:t>(working in small groups the children create outfits and accessories from the ‘waste’ they have brough in (i.e. plastic bags, bottles, containers, cartons) </a:t>
            </a:r>
          </a:p>
          <a:p>
            <a:pPr lvl="0"/>
            <a:endParaRPr lang="en-GB" dirty="0"/>
          </a:p>
          <a:p>
            <a:pPr lvl="0"/>
            <a:r>
              <a:rPr lang="en-GB" dirty="0"/>
              <a:t>Emphasis on three of the 4 Rs – Rethink, Reuse and Recycle</a:t>
            </a:r>
          </a:p>
          <a:p>
            <a:pPr lvl="0"/>
            <a:endParaRPr lang="en-GB" dirty="0"/>
          </a:p>
          <a:p>
            <a:endParaRPr lang="en-GB" dirty="0"/>
          </a:p>
        </p:txBody>
      </p:sp>
      <p:sp>
        <p:nvSpPr>
          <p:cNvPr id="4" name="Slide Number Placeholder 3"/>
          <p:cNvSpPr>
            <a:spLocks noGrp="1"/>
          </p:cNvSpPr>
          <p:nvPr>
            <p:ph type="sldNum" sz="quarter" idx="5"/>
          </p:nvPr>
        </p:nvSpPr>
        <p:spPr/>
        <p:txBody>
          <a:bodyPr/>
          <a:lstStyle/>
          <a:p>
            <a:fld id="{8AD65B34-6883-451E-AE30-DB6E41E18C76}" type="slidenum">
              <a:rPr lang="en-GB" smtClean="0"/>
              <a:t>24</a:t>
            </a:fld>
            <a:endParaRPr lang="en-GB"/>
          </a:p>
        </p:txBody>
      </p:sp>
    </p:spTree>
    <p:extLst>
      <p:ext uri="{BB962C8B-B14F-4D97-AF65-F5344CB8AC3E}">
        <p14:creationId xmlns:p14="http://schemas.microsoft.com/office/powerpoint/2010/main" val="665230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Skills for success – Focus on these for this project – leave on screen while the fashion show commences </a:t>
            </a:r>
          </a:p>
          <a:p>
            <a:pPr lvl="0"/>
            <a:endParaRPr lang="en-GB" dirty="0"/>
          </a:p>
          <a:p>
            <a:pPr marL="171450" lvl="0" indent="-171450">
              <a:buSzPct val="100000"/>
              <a:buFont typeface="Arial" pitchFamily="34"/>
              <a:buChar char="•"/>
            </a:pPr>
            <a:r>
              <a:rPr lang="en-GB" dirty="0"/>
              <a:t>Teamwork – make sure everyone is taking part</a:t>
            </a:r>
          </a:p>
          <a:p>
            <a:pPr marL="171450" lvl="0" indent="-171450">
              <a:buSzPct val="100000"/>
              <a:buFont typeface="Arial" pitchFamily="34"/>
              <a:buChar char="•"/>
            </a:pPr>
            <a:r>
              <a:rPr lang="en-GB" dirty="0"/>
              <a:t>Presenting – some team members model the outfits while others ‘present’ their creation by narrating their designs to the audience</a:t>
            </a:r>
          </a:p>
          <a:p>
            <a:pPr marL="171450" lvl="0" indent="-171450">
              <a:buSzPct val="100000"/>
              <a:buFont typeface="Arial" pitchFamily="34"/>
              <a:buChar char="•"/>
            </a:pPr>
            <a:r>
              <a:rPr lang="en-GB" dirty="0"/>
              <a:t>Problem solving – Your idea may be harder to come together than you thought before – how can you change something to make it work?</a:t>
            </a:r>
          </a:p>
          <a:p>
            <a:pPr marL="171450" lvl="0" indent="-171450">
              <a:buSzPct val="100000"/>
              <a:buFont typeface="Arial" pitchFamily="34"/>
              <a:buChar char="•"/>
            </a:pPr>
            <a:r>
              <a:rPr lang="en-GB" dirty="0"/>
              <a:t>Creativity – think outside of the box – just because it’s a milk carton doesn’t mean it needs to contain milk!!</a:t>
            </a:r>
          </a:p>
          <a:p>
            <a:pPr marL="171450" lvl="0" indent="-171450">
              <a:buSzPct val="100000"/>
              <a:buFont typeface="Arial" pitchFamily="34"/>
              <a:buChar char="•"/>
            </a:pPr>
            <a:r>
              <a:rPr lang="en-GB" dirty="0"/>
              <a:t>Listening – listen to everyone’s ideas before just going ahead with what you think is best – link to teamwork</a:t>
            </a:r>
          </a:p>
          <a:p>
            <a:pPr marL="171450" lvl="0" indent="-171450">
              <a:buSzPct val="100000"/>
              <a:buFont typeface="Arial" pitchFamily="34"/>
              <a:buChar char="•"/>
            </a:pPr>
            <a:r>
              <a:rPr lang="en-GB" dirty="0"/>
              <a:t>Leadership – Everyone’s ideas are valid but you must come to an agreement on how to move your product forward from the planning to the making stage. Who will lead on what element of your creation?</a:t>
            </a:r>
          </a:p>
          <a:p>
            <a:pPr marL="171450" lvl="0" indent="-171450">
              <a:buSzPct val="100000"/>
              <a:buFont typeface="Arial" pitchFamily="34"/>
              <a:buChar char="•"/>
            </a:pPr>
            <a:r>
              <a:rPr lang="en-GB" dirty="0"/>
              <a:t>Staying positive – It may not work the first time, but find a solution!</a:t>
            </a:r>
          </a:p>
          <a:p>
            <a:pPr marL="171450" lvl="0" indent="-171450">
              <a:buSzPct val="100000"/>
              <a:buFont typeface="Arial" pitchFamily="34"/>
              <a:buChar char="•"/>
            </a:pPr>
            <a:r>
              <a:rPr lang="en-GB" dirty="0"/>
              <a:t>Aiming high – make something you are proud of!</a:t>
            </a:r>
          </a:p>
        </p:txBody>
      </p:sp>
      <p:sp>
        <p:nvSpPr>
          <p:cNvPr id="4" name="Slide Number Placeholder 3"/>
          <p:cNvSpPr>
            <a:spLocks noGrp="1"/>
          </p:cNvSpPr>
          <p:nvPr>
            <p:ph type="sldNum" sz="quarter" idx="5"/>
          </p:nvPr>
        </p:nvSpPr>
        <p:spPr/>
        <p:txBody>
          <a:bodyPr/>
          <a:lstStyle/>
          <a:p>
            <a:fld id="{8AD65B34-6883-451E-AE30-DB6E41E18C76}" type="slidenum">
              <a:rPr lang="en-GB" smtClean="0"/>
              <a:t>25</a:t>
            </a:fld>
            <a:endParaRPr lang="en-GB"/>
          </a:p>
        </p:txBody>
      </p:sp>
    </p:spTree>
    <p:extLst>
      <p:ext uri="{BB962C8B-B14F-4D97-AF65-F5344CB8AC3E}">
        <p14:creationId xmlns:p14="http://schemas.microsoft.com/office/powerpoint/2010/main" val="1090495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children these questions – pick a raised hand to suggest an answer</a:t>
            </a:r>
          </a:p>
          <a:p>
            <a:endParaRPr lang="en-GB" dirty="0"/>
          </a:p>
          <a:p>
            <a:r>
              <a:rPr lang="en-GB" dirty="0"/>
              <a:t>1. Answer: A plastic bottle – 450 years</a:t>
            </a:r>
          </a:p>
          <a:p>
            <a:r>
              <a:rPr lang="en-GB" dirty="0"/>
              <a:t>HIGHLIGHT THE IMPORTANCE OF RECYCLING</a:t>
            </a:r>
          </a:p>
          <a:p>
            <a:endParaRPr lang="en-GB" dirty="0"/>
          </a:p>
          <a:p>
            <a:r>
              <a:rPr lang="en-GB" dirty="0"/>
              <a:t>2. Answer:</a:t>
            </a:r>
          </a:p>
          <a:p>
            <a:r>
              <a:rPr lang="en-GB" dirty="0"/>
              <a:t>Extinct: </a:t>
            </a:r>
            <a:r>
              <a:rPr lang="en-GB" sz="1200" b="0" i="0" u="none" strike="noStrike" kern="1200" cap="none" spc="0" baseline="0" dirty="0">
                <a:solidFill>
                  <a:srgbClr val="FFFFFF"/>
                </a:solidFill>
                <a:uFillTx/>
                <a:latin typeface="Gill Sans MT"/>
              </a:rPr>
              <a:t>A species that no longer has living members</a:t>
            </a:r>
            <a:endParaRPr lang="en-GB" dirty="0"/>
          </a:p>
          <a:p>
            <a:r>
              <a:rPr lang="en-GB" dirty="0"/>
              <a:t>Habitat: </a:t>
            </a:r>
            <a:r>
              <a:rPr lang="en-GB" sz="1200" b="0" i="0" u="none" strike="noStrike" kern="1200" cap="none" spc="0" baseline="0" dirty="0">
                <a:solidFill>
                  <a:srgbClr val="FFFFFF"/>
                </a:solidFill>
                <a:uFillTx/>
                <a:latin typeface="Gill Sans MT"/>
              </a:rPr>
              <a:t>the natural home or environment of an animal, plant, or other organism</a:t>
            </a:r>
            <a:endParaRPr lang="en-GB" dirty="0"/>
          </a:p>
          <a:p>
            <a:r>
              <a:rPr lang="en-GB" dirty="0"/>
              <a:t>Endangered species: </a:t>
            </a:r>
            <a:r>
              <a:rPr lang="en-GB" sz="1200" b="0" i="0" u="none" strike="noStrike" kern="1200" cap="none" spc="0" baseline="0" dirty="0">
                <a:solidFill>
                  <a:srgbClr val="FFFFFF"/>
                </a:solidFill>
                <a:uFillTx/>
                <a:latin typeface="Gill Sans MT"/>
              </a:rPr>
              <a:t>– a species that is seriously at risk of extinction</a:t>
            </a:r>
          </a:p>
          <a:p>
            <a:endParaRPr lang="en-GB" sz="1200" b="0" i="0" u="none" strike="noStrike" kern="1200" cap="none" spc="0" baseline="0" dirty="0">
              <a:solidFill>
                <a:srgbClr val="FFFFFF"/>
              </a:solidFill>
              <a:uFillTx/>
              <a:latin typeface="Gill Sans MT"/>
            </a:endParaRPr>
          </a:p>
          <a:p>
            <a:endParaRPr lang="en-GB" dirty="0"/>
          </a:p>
        </p:txBody>
      </p:sp>
      <p:sp>
        <p:nvSpPr>
          <p:cNvPr id="4" name="Slide Number Placeholder 3"/>
          <p:cNvSpPr>
            <a:spLocks noGrp="1"/>
          </p:cNvSpPr>
          <p:nvPr>
            <p:ph type="sldNum" sz="quarter" idx="5"/>
          </p:nvPr>
        </p:nvSpPr>
        <p:spPr/>
        <p:txBody>
          <a:bodyPr/>
          <a:lstStyle/>
          <a:p>
            <a:fld id="{8AD65B34-6883-451E-AE30-DB6E41E18C76}" type="slidenum">
              <a:rPr lang="en-GB" smtClean="0"/>
              <a:t>26</a:t>
            </a:fld>
            <a:endParaRPr lang="en-GB"/>
          </a:p>
        </p:txBody>
      </p:sp>
    </p:spTree>
    <p:extLst>
      <p:ext uri="{BB962C8B-B14F-4D97-AF65-F5344CB8AC3E}">
        <p14:creationId xmlns:p14="http://schemas.microsoft.com/office/powerpoint/2010/main" val="2679692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AD65B34-6883-451E-AE30-DB6E41E18C76}" type="slidenum">
              <a:rPr lang="en-GB" smtClean="0"/>
              <a:t>3</a:t>
            </a:fld>
            <a:endParaRPr lang="en-GB"/>
          </a:p>
        </p:txBody>
      </p:sp>
    </p:spTree>
    <p:extLst>
      <p:ext uri="{BB962C8B-B14F-4D97-AF65-F5344CB8AC3E}">
        <p14:creationId xmlns:p14="http://schemas.microsoft.com/office/powerpoint/2010/main" val="4103712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cap="none" spc="0" baseline="0" dirty="0">
                <a:solidFill>
                  <a:srgbClr val="FFFFFF"/>
                </a:solidFill>
                <a:uFillTx/>
                <a:latin typeface="Gill Sans MT"/>
              </a:rPr>
              <a:t>3. Answer:</a:t>
            </a:r>
          </a:p>
          <a:p>
            <a:r>
              <a:rPr lang="en-GB" dirty="0"/>
              <a:t>Plastic enters our environment, polluting our land and rivers. Around the world the majority of plastic waste eventually ends up in the ocean, meaning that marine animals are especially at risk.</a:t>
            </a:r>
            <a:endParaRPr lang="en-GB" sz="1200" b="0" i="0" u="none" strike="noStrike" kern="1200" cap="none" spc="0" baseline="0" dirty="0">
              <a:solidFill>
                <a:srgbClr val="FFFFFF"/>
              </a:solidFill>
              <a:uFillTx/>
              <a:latin typeface="Gill Sans MT"/>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Trees absorb carbon dioxide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Renewable energy examples: </a:t>
            </a:r>
            <a:r>
              <a:rPr lang="en-GB" sz="1200" b="0" i="0" u="none" strike="noStrike" kern="1200" cap="none" spc="0" baseline="0" dirty="0">
                <a:solidFill>
                  <a:schemeClr val="tx1"/>
                </a:solidFill>
                <a:effectLst/>
                <a:uFillTx/>
                <a:latin typeface="+mn-lt"/>
              </a:rPr>
              <a:t>.solar panels and wind turbines and hydro energy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Non-renewable energy examples: </a:t>
            </a:r>
            <a:r>
              <a:rPr lang="en-GB" sz="1200" b="0" i="0" u="none" strike="noStrike" kern="1200" cap="none" spc="0" baseline="0" dirty="0">
                <a:solidFill>
                  <a:srgbClr val="000000"/>
                </a:solidFill>
                <a:effectLst/>
                <a:uFillTx/>
                <a:latin typeface="+mn-lt"/>
              </a:rPr>
              <a:t>coal, gas and oil</a:t>
            </a:r>
            <a:endParaRPr lang="en-GB" dirty="0"/>
          </a:p>
          <a:p>
            <a:endParaRPr lang="en-GB" dirty="0"/>
          </a:p>
        </p:txBody>
      </p:sp>
      <p:sp>
        <p:nvSpPr>
          <p:cNvPr id="4" name="Slide Number Placeholder 3"/>
          <p:cNvSpPr>
            <a:spLocks noGrp="1"/>
          </p:cNvSpPr>
          <p:nvPr>
            <p:ph type="sldNum" sz="quarter" idx="5"/>
          </p:nvPr>
        </p:nvSpPr>
        <p:spPr/>
        <p:txBody>
          <a:bodyPr/>
          <a:lstStyle/>
          <a:p>
            <a:fld id="{8AD65B34-6883-451E-AE30-DB6E41E18C76}" type="slidenum">
              <a:rPr lang="en-GB" smtClean="0"/>
              <a:t>27</a:t>
            </a:fld>
            <a:endParaRPr lang="en-GB"/>
          </a:p>
        </p:txBody>
      </p:sp>
    </p:spTree>
    <p:extLst>
      <p:ext uri="{BB962C8B-B14F-4D97-AF65-F5344CB8AC3E}">
        <p14:creationId xmlns:p14="http://schemas.microsoft.com/office/powerpoint/2010/main" val="1201802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Skills for success – Focus on these for this project – leave on screen while the fashion show commences </a:t>
            </a:r>
          </a:p>
          <a:p>
            <a:pPr lvl="0"/>
            <a:endParaRPr lang="en-GB" dirty="0"/>
          </a:p>
          <a:p>
            <a:pPr marL="171450" lvl="0" indent="-171450">
              <a:buSzPct val="100000"/>
              <a:buFont typeface="Arial" pitchFamily="34"/>
              <a:buChar char="•"/>
            </a:pPr>
            <a:r>
              <a:rPr lang="en-GB" dirty="0"/>
              <a:t>Teamwork – make sure everyone is taking part</a:t>
            </a:r>
          </a:p>
          <a:p>
            <a:pPr marL="171450" lvl="0" indent="-171450">
              <a:buSzPct val="100000"/>
              <a:buFont typeface="Arial" pitchFamily="34"/>
              <a:buChar char="•"/>
            </a:pPr>
            <a:r>
              <a:rPr lang="en-GB" dirty="0"/>
              <a:t>Presenting – some team members model the outfits while others ‘present’ their creation by narrating their designs to the audience</a:t>
            </a:r>
          </a:p>
          <a:p>
            <a:pPr marL="171450" lvl="0" indent="-171450">
              <a:buSzPct val="100000"/>
              <a:buFont typeface="Arial" pitchFamily="34"/>
              <a:buChar char="•"/>
            </a:pPr>
            <a:r>
              <a:rPr lang="en-GB" dirty="0"/>
              <a:t>Problem solving – Your idea may be harder to come together than you thought before – how can you change something to make it work?</a:t>
            </a:r>
          </a:p>
          <a:p>
            <a:pPr marL="171450" lvl="0" indent="-171450">
              <a:buSzPct val="100000"/>
              <a:buFont typeface="Arial" pitchFamily="34"/>
              <a:buChar char="•"/>
            </a:pPr>
            <a:r>
              <a:rPr lang="en-GB" dirty="0"/>
              <a:t>Creativity – think outside of the box – just because it’s a milk carton doesn’t mean it needs to contain milk!!</a:t>
            </a:r>
          </a:p>
          <a:p>
            <a:pPr marL="171450" lvl="0" indent="-171450">
              <a:buSzPct val="100000"/>
              <a:buFont typeface="Arial" pitchFamily="34"/>
              <a:buChar char="•"/>
            </a:pPr>
            <a:r>
              <a:rPr lang="en-GB" dirty="0"/>
              <a:t>Listening – listen to everyone’s ideas before just going ahead with what you think is best – link to teamwork</a:t>
            </a:r>
          </a:p>
          <a:p>
            <a:pPr marL="171450" lvl="0" indent="-171450">
              <a:buSzPct val="100000"/>
              <a:buFont typeface="Arial" pitchFamily="34"/>
              <a:buChar char="•"/>
            </a:pPr>
            <a:r>
              <a:rPr lang="en-GB" dirty="0"/>
              <a:t>Leadership – Everyone’s ideas are valid but you must come to an agreement on how to move your product forward from the planning to the making stage. Who will lead on what element of your creation?</a:t>
            </a:r>
          </a:p>
          <a:p>
            <a:pPr marL="171450" lvl="0" indent="-171450">
              <a:buSzPct val="100000"/>
              <a:buFont typeface="Arial" pitchFamily="34"/>
              <a:buChar char="•"/>
            </a:pPr>
            <a:r>
              <a:rPr lang="en-GB" dirty="0"/>
              <a:t>Staying positive – It may not work the first time, but find a solution!</a:t>
            </a:r>
          </a:p>
          <a:p>
            <a:pPr marL="171450" lvl="0" indent="-171450">
              <a:buSzPct val="100000"/>
              <a:buFont typeface="Arial" pitchFamily="34"/>
              <a:buChar char="•"/>
            </a:pPr>
            <a:r>
              <a:rPr lang="en-GB" dirty="0"/>
              <a:t>Aiming high – make something you are proud of!</a:t>
            </a:r>
          </a:p>
        </p:txBody>
      </p:sp>
      <p:sp>
        <p:nvSpPr>
          <p:cNvPr id="4" name="Slide Number Placeholder 3"/>
          <p:cNvSpPr>
            <a:spLocks noGrp="1"/>
          </p:cNvSpPr>
          <p:nvPr>
            <p:ph type="sldNum" sz="quarter" idx="5"/>
          </p:nvPr>
        </p:nvSpPr>
        <p:spPr/>
        <p:txBody>
          <a:bodyPr/>
          <a:lstStyle/>
          <a:p>
            <a:fld id="{8AD65B34-6883-451E-AE30-DB6E41E18C76}" type="slidenum">
              <a:rPr lang="en-GB" smtClean="0"/>
              <a:t>28</a:t>
            </a:fld>
            <a:endParaRPr lang="en-GB"/>
          </a:p>
        </p:txBody>
      </p:sp>
    </p:spTree>
    <p:extLst>
      <p:ext uri="{BB962C8B-B14F-4D97-AF65-F5344CB8AC3E}">
        <p14:creationId xmlns:p14="http://schemas.microsoft.com/office/powerpoint/2010/main" val="2001428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Learning objective 2: </a:t>
            </a:r>
            <a:r>
              <a:rPr lang="en-GB" sz="1200" b="1" i="1"/>
              <a:t>To learn about a range of STEM careers.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1"/>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t>This activity helps the children reflect on what they have learnt about STEM careers and apply this learning to possible future careers they could do</a:t>
            </a:r>
          </a:p>
          <a:p>
            <a:endParaRPr lang="en-GB"/>
          </a:p>
          <a:p>
            <a:endParaRPr lang="en-GB"/>
          </a:p>
          <a:p>
            <a:r>
              <a:rPr lang="en-GB"/>
              <a:t>Play the children a video that will inspire them around different STEM careers</a:t>
            </a:r>
          </a:p>
          <a:p>
            <a:r>
              <a:rPr lang="en-GB"/>
              <a:t>Here are some examples: </a:t>
            </a:r>
          </a:p>
          <a:p>
            <a:endParaRPr lang="en-GB"/>
          </a:p>
          <a:p>
            <a:r>
              <a:rPr lang="en-GB" sz="1200" b="0" i="0" u="none" strike="noStrike" kern="1200" cap="none" spc="0" baseline="0">
                <a:solidFill>
                  <a:srgbClr val="000000"/>
                </a:solidFill>
                <a:effectLst/>
                <a:uFillTx/>
                <a:latin typeface="+mn-lt"/>
              </a:rPr>
              <a:t>On the Job: Zoologist </a:t>
            </a:r>
            <a:r>
              <a:rPr lang="en-GB" sz="1200" b="0" i="0" u="sng" strike="noStrike" kern="1200" cap="none" spc="0" baseline="0">
                <a:solidFill>
                  <a:srgbClr val="000000"/>
                </a:solidFill>
                <a:effectLst/>
                <a:uFillTx/>
                <a:latin typeface="+mn-lt"/>
                <a:hlinkClick r:id="rId3"/>
              </a:rPr>
              <a:t>https://www.youtube.com/watch?v=CNMbCOCZRV0</a:t>
            </a:r>
            <a:endParaRPr lang="en-GB" sz="1200" b="0" i="0" u="none" strike="noStrike" kern="1200" cap="none" spc="0" baseline="0">
              <a:solidFill>
                <a:srgbClr val="000000"/>
              </a:solidFill>
              <a:effectLst/>
              <a:uFillTx/>
              <a:latin typeface="+mn-lt"/>
            </a:endParaRPr>
          </a:p>
          <a:p>
            <a:r>
              <a:rPr lang="en-GB" sz="1200" b="0" i="0" u="none" strike="noStrike" kern="1200" cap="none" spc="0" baseline="0">
                <a:solidFill>
                  <a:srgbClr val="000000"/>
                </a:solidFill>
                <a:effectLst/>
                <a:uFillTx/>
                <a:latin typeface="+mn-lt"/>
              </a:rPr>
              <a:t> </a:t>
            </a:r>
          </a:p>
          <a:p>
            <a:r>
              <a:rPr lang="en-GB" sz="1200" b="0" i="0" u="sng" strike="noStrike" kern="1200" cap="none" spc="0" baseline="0">
                <a:solidFill>
                  <a:srgbClr val="000000"/>
                </a:solidFill>
                <a:effectLst/>
                <a:uFillTx/>
                <a:latin typeface="+mn-lt"/>
                <a:hlinkClick r:id="rId4"/>
              </a:rPr>
              <a:t>https://www.youtube.com/watch?v=arL0ejafxxE</a:t>
            </a:r>
            <a:endParaRPr lang="en-GB" sz="1200" b="0" i="0" u="none" strike="noStrike" kern="1200" cap="none" spc="0" baseline="0">
              <a:solidFill>
                <a:srgbClr val="000000"/>
              </a:solidFill>
              <a:effectLst/>
              <a:uFillTx/>
              <a:latin typeface="+mn-lt"/>
            </a:endParaRPr>
          </a:p>
          <a:p>
            <a:r>
              <a:rPr lang="en-GB" sz="1200" b="0" i="0" u="none" strike="noStrike" kern="1200" cap="none" spc="0" baseline="0">
                <a:solidFill>
                  <a:srgbClr val="000000"/>
                </a:solidFill>
                <a:effectLst/>
                <a:uFillTx/>
                <a:latin typeface="+mn-lt"/>
              </a:rPr>
              <a:t> </a:t>
            </a:r>
          </a:p>
          <a:p>
            <a:r>
              <a:rPr lang="en-GB" sz="1200" b="0" i="0" u="none" strike="noStrike" kern="1200" cap="none" spc="0" baseline="0">
                <a:solidFill>
                  <a:srgbClr val="000000"/>
                </a:solidFill>
                <a:effectLst/>
                <a:uFillTx/>
                <a:latin typeface="+mn-lt"/>
              </a:rPr>
              <a:t>That’s a Real Job – Robotics Engineer: </a:t>
            </a:r>
            <a:r>
              <a:rPr lang="en-GB" sz="1200" b="0" i="0" u="sng" strike="noStrike" kern="1200" cap="none" spc="0" baseline="0">
                <a:solidFill>
                  <a:srgbClr val="000000"/>
                </a:solidFill>
                <a:effectLst/>
                <a:uFillTx/>
                <a:latin typeface="+mn-lt"/>
                <a:hlinkClick r:id="rId5"/>
              </a:rPr>
              <a:t>https://www.youtube.com/watch?v=2gIRajloxhI</a:t>
            </a:r>
            <a:endParaRPr lang="en-GB" sz="1200" b="0" i="0" u="none" strike="noStrike" kern="1200" cap="none" spc="0" baseline="0">
              <a:solidFill>
                <a:srgbClr val="000000"/>
              </a:solidFill>
              <a:effectLst/>
              <a:uFillTx/>
              <a:latin typeface="+mn-lt"/>
            </a:endParaRPr>
          </a:p>
          <a:p>
            <a:r>
              <a:rPr lang="en-GB" sz="1200" b="0" i="0" u="none" strike="noStrike" kern="1200" cap="none" spc="0" baseline="0">
                <a:solidFill>
                  <a:srgbClr val="000000"/>
                </a:solidFill>
                <a:effectLst/>
                <a:uFillTx/>
                <a:latin typeface="+mn-lt"/>
              </a:rPr>
              <a:t>Space Farmer: </a:t>
            </a:r>
            <a:r>
              <a:rPr lang="en-GB" sz="1200" b="0" i="0" u="sng" strike="noStrike" kern="1200" cap="none" spc="0" baseline="0">
                <a:solidFill>
                  <a:srgbClr val="000000"/>
                </a:solidFill>
                <a:effectLst/>
                <a:uFillTx/>
                <a:latin typeface="+mn-lt"/>
                <a:hlinkClick r:id="rId6"/>
              </a:rPr>
              <a:t>https://www.youtube.com/watch?v=1zrfiuhBqoE</a:t>
            </a:r>
            <a:endParaRPr lang="en-GB" sz="1200" b="0" i="0" u="none" strike="noStrike" kern="1200" cap="none" spc="0" baseline="0">
              <a:solidFill>
                <a:srgbClr val="000000"/>
              </a:solidFill>
              <a:effectLst/>
              <a:uFillTx/>
              <a:latin typeface="+mn-lt"/>
            </a:endParaRPr>
          </a:p>
          <a:p>
            <a:endParaRPr lang="en-GB"/>
          </a:p>
          <a:p>
            <a:endParaRPr lang="en-GB"/>
          </a:p>
          <a:p>
            <a:r>
              <a:rPr lang="en-GB"/>
              <a:t>Set the children a challenge to think of a job they may like to do that could help protect the environment</a:t>
            </a:r>
          </a:p>
          <a:p>
            <a:endParaRPr lang="en-GB"/>
          </a:p>
        </p:txBody>
      </p:sp>
      <p:sp>
        <p:nvSpPr>
          <p:cNvPr id="4" name="Slide Number Placeholder 3"/>
          <p:cNvSpPr>
            <a:spLocks noGrp="1"/>
          </p:cNvSpPr>
          <p:nvPr>
            <p:ph type="sldNum" sz="quarter" idx="5"/>
          </p:nvPr>
        </p:nvSpPr>
        <p:spPr/>
        <p:txBody>
          <a:bodyPr/>
          <a:lstStyle/>
          <a:p>
            <a:fld id="{8AD65B34-6883-451E-AE30-DB6E41E18C76}" type="slidenum">
              <a:rPr lang="en-GB" smtClean="0"/>
              <a:t>29</a:t>
            </a:fld>
            <a:endParaRPr lang="en-GB"/>
          </a:p>
        </p:txBody>
      </p:sp>
    </p:spTree>
    <p:extLst>
      <p:ext uri="{BB962C8B-B14F-4D97-AF65-F5344CB8AC3E}">
        <p14:creationId xmlns:p14="http://schemas.microsoft.com/office/powerpoint/2010/main" val="157618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For each skill in turn – ask for a volunteer to tell the room how they have achieved each skill</a:t>
            </a:r>
          </a:p>
          <a:p>
            <a:endParaRPr lang="en-GB"/>
          </a:p>
        </p:txBody>
      </p:sp>
      <p:sp>
        <p:nvSpPr>
          <p:cNvPr id="4" name="Slide Number Placeholder 3"/>
          <p:cNvSpPr>
            <a:spLocks noGrp="1"/>
          </p:cNvSpPr>
          <p:nvPr>
            <p:ph type="sldNum" sz="quarter" idx="5"/>
          </p:nvPr>
        </p:nvSpPr>
        <p:spPr/>
        <p:txBody>
          <a:bodyPr/>
          <a:lstStyle/>
          <a:p>
            <a:fld id="{8AD65B34-6883-451E-AE30-DB6E41E18C76}" type="slidenum">
              <a:rPr lang="en-GB" smtClean="0"/>
              <a:t>30</a:t>
            </a:fld>
            <a:endParaRPr lang="en-GB"/>
          </a:p>
        </p:txBody>
      </p:sp>
    </p:spTree>
    <p:extLst>
      <p:ext uri="{BB962C8B-B14F-4D97-AF65-F5344CB8AC3E}">
        <p14:creationId xmlns:p14="http://schemas.microsoft.com/office/powerpoint/2010/main" val="117134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Deeper Learning Activity:</a:t>
            </a:r>
          </a:p>
          <a:p>
            <a:r>
              <a:rPr lang="en-GB" dirty="0"/>
              <a:t>What could you do to reduce the need for these waste products?</a:t>
            </a:r>
          </a:p>
          <a:p>
            <a:endParaRPr lang="en-GB" dirty="0"/>
          </a:p>
        </p:txBody>
      </p:sp>
      <p:sp>
        <p:nvSpPr>
          <p:cNvPr id="4" name="Slide Number Placeholder 3"/>
          <p:cNvSpPr>
            <a:spLocks noGrp="1"/>
          </p:cNvSpPr>
          <p:nvPr>
            <p:ph type="sldNum" sz="quarter" idx="5"/>
          </p:nvPr>
        </p:nvSpPr>
        <p:spPr/>
        <p:txBody>
          <a:bodyPr/>
          <a:lstStyle/>
          <a:p>
            <a:fld id="{8AD65B34-6883-451E-AE30-DB6E41E18C76}" type="slidenum">
              <a:rPr lang="en-GB" smtClean="0"/>
              <a:t>6</a:t>
            </a:fld>
            <a:endParaRPr lang="en-GB"/>
          </a:p>
        </p:txBody>
      </p:sp>
    </p:spTree>
    <p:extLst>
      <p:ext uri="{BB962C8B-B14F-4D97-AF65-F5344CB8AC3E}">
        <p14:creationId xmlns:p14="http://schemas.microsoft.com/office/powerpoint/2010/main" val="2261920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Using the ‘decompose’ activity sheet – children draw lines from each item to the time they think it takes to decompose</a:t>
            </a:r>
          </a:p>
        </p:txBody>
      </p:sp>
      <p:sp>
        <p:nvSpPr>
          <p:cNvPr id="4" name="Slide Number Placeholder 3"/>
          <p:cNvSpPr>
            <a:spLocks noGrp="1"/>
          </p:cNvSpPr>
          <p:nvPr>
            <p:ph type="sldNum" sz="quarter" idx="5"/>
          </p:nvPr>
        </p:nvSpPr>
        <p:spPr/>
        <p:txBody>
          <a:bodyPr/>
          <a:lstStyle/>
          <a:p>
            <a:fld id="{8AD65B34-6883-451E-AE30-DB6E41E18C76}" type="slidenum">
              <a:rPr lang="en-GB" smtClean="0"/>
              <a:t>7</a:t>
            </a:fld>
            <a:endParaRPr lang="en-GB"/>
          </a:p>
        </p:txBody>
      </p:sp>
    </p:spTree>
    <p:extLst>
      <p:ext uri="{BB962C8B-B14F-4D97-AF65-F5344CB8AC3E}">
        <p14:creationId xmlns:p14="http://schemas.microsoft.com/office/powerpoint/2010/main" val="1318692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Deeper Learning Activity:</a:t>
            </a:r>
          </a:p>
          <a:p>
            <a:r>
              <a:rPr lang="en-GB" dirty="0"/>
              <a:t>Carry out research into decomposition times for different items</a:t>
            </a:r>
          </a:p>
          <a:p>
            <a:endParaRPr lang="en-GB" dirty="0"/>
          </a:p>
        </p:txBody>
      </p:sp>
      <p:sp>
        <p:nvSpPr>
          <p:cNvPr id="4" name="Slide Number Placeholder 3"/>
          <p:cNvSpPr>
            <a:spLocks noGrp="1"/>
          </p:cNvSpPr>
          <p:nvPr>
            <p:ph type="sldNum" sz="quarter" idx="5"/>
          </p:nvPr>
        </p:nvSpPr>
        <p:spPr/>
        <p:txBody>
          <a:bodyPr/>
          <a:lstStyle/>
          <a:p>
            <a:fld id="{8AD65B34-6883-451E-AE30-DB6E41E18C76}" type="slidenum">
              <a:rPr lang="en-GB" smtClean="0"/>
              <a:t>8</a:t>
            </a:fld>
            <a:endParaRPr lang="en-GB"/>
          </a:p>
        </p:txBody>
      </p:sp>
    </p:spTree>
    <p:extLst>
      <p:ext uri="{BB962C8B-B14F-4D97-AF65-F5344CB8AC3E}">
        <p14:creationId xmlns:p14="http://schemas.microsoft.com/office/powerpoint/2010/main" val="1809341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Discuss:</a:t>
            </a:r>
          </a:p>
          <a:p>
            <a:pPr lvl="0"/>
            <a:endParaRPr lang="en-GB" dirty="0"/>
          </a:p>
          <a:p>
            <a:pPr marL="0" indent="0" fontAlgn="base">
              <a:buNone/>
            </a:pPr>
            <a:r>
              <a:rPr lang="en-GB" b="1" dirty="0"/>
              <a:t>What are Carbon Emissions?</a:t>
            </a:r>
          </a:p>
          <a:p>
            <a:pPr fontAlgn="base"/>
            <a:r>
              <a:rPr lang="en-GB"/>
              <a:t>When we talk about carbon emissions, we’re focusing specifically on carbon dioxide, or CO2.</a:t>
            </a:r>
          </a:p>
          <a:p>
            <a:endParaRPr lang="en-GB"/>
          </a:p>
        </p:txBody>
      </p:sp>
      <p:sp>
        <p:nvSpPr>
          <p:cNvPr id="4" name="Slide Number Placeholder 3"/>
          <p:cNvSpPr>
            <a:spLocks noGrp="1"/>
          </p:cNvSpPr>
          <p:nvPr>
            <p:ph type="sldNum" sz="quarter" idx="5"/>
          </p:nvPr>
        </p:nvSpPr>
        <p:spPr/>
        <p:txBody>
          <a:bodyPr/>
          <a:lstStyle/>
          <a:p>
            <a:fld id="{8AD65B34-6883-451E-AE30-DB6E41E18C76}" type="slidenum">
              <a:rPr lang="en-GB" smtClean="0"/>
              <a:t>10</a:t>
            </a:fld>
            <a:endParaRPr lang="en-GB"/>
          </a:p>
        </p:txBody>
      </p:sp>
    </p:spTree>
    <p:extLst>
      <p:ext uri="{BB962C8B-B14F-4D97-AF65-F5344CB8AC3E}">
        <p14:creationId xmlns:p14="http://schemas.microsoft.com/office/powerpoint/2010/main" val="2028296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Discuss:</a:t>
            </a:r>
          </a:p>
          <a:p>
            <a:pPr marL="0" indent="0" fontAlgn="base">
              <a:buNone/>
            </a:pPr>
            <a:endParaRPr lang="en-GB" dirty="0"/>
          </a:p>
          <a:p>
            <a:pPr marL="0" indent="0" fontAlgn="base">
              <a:buNone/>
            </a:pPr>
            <a:r>
              <a:rPr lang="en-GB" b="1" dirty="0"/>
              <a:t>Why are we so concerned with carbon emissions?</a:t>
            </a:r>
          </a:p>
          <a:p>
            <a:pPr fontAlgn="base"/>
            <a:r>
              <a:rPr lang="en-GB" dirty="0"/>
              <a:t>CO2 is one of the greenhouse gases that absorbs radiation and prevents heat from escaping our atmosphere. This excess heat creates disrupted weather patterns, higher global temperature averages and changes in the climate.</a:t>
            </a:r>
          </a:p>
          <a:p>
            <a:endParaRPr lang="en-GB" dirty="0"/>
          </a:p>
        </p:txBody>
      </p:sp>
      <p:sp>
        <p:nvSpPr>
          <p:cNvPr id="4" name="Slide Number Placeholder 3"/>
          <p:cNvSpPr>
            <a:spLocks noGrp="1"/>
          </p:cNvSpPr>
          <p:nvPr>
            <p:ph type="sldNum" sz="quarter" idx="5"/>
          </p:nvPr>
        </p:nvSpPr>
        <p:spPr/>
        <p:txBody>
          <a:bodyPr/>
          <a:lstStyle/>
          <a:p>
            <a:fld id="{8AD65B34-6883-451E-AE30-DB6E41E18C76}" type="slidenum">
              <a:rPr lang="en-GB" smtClean="0"/>
              <a:t>11</a:t>
            </a:fld>
            <a:endParaRPr lang="en-GB"/>
          </a:p>
        </p:txBody>
      </p:sp>
    </p:spTree>
    <p:extLst>
      <p:ext uri="{BB962C8B-B14F-4D97-AF65-F5344CB8AC3E}">
        <p14:creationId xmlns:p14="http://schemas.microsoft.com/office/powerpoint/2010/main" val="3935706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Discuss:</a:t>
            </a:r>
          </a:p>
          <a:p>
            <a:pPr lvl="0"/>
            <a:endParaRPr lang="en-GB" dirty="0"/>
          </a:p>
          <a:p>
            <a:pPr marL="0" indent="0" fontAlgn="base">
              <a:buNone/>
            </a:pPr>
            <a:r>
              <a:rPr lang="en-GB" b="1" dirty="0"/>
              <a:t>What are Carbon Emissions?</a:t>
            </a:r>
          </a:p>
          <a:p>
            <a:pPr fontAlgn="base"/>
            <a:r>
              <a:rPr lang="en-GB" dirty="0"/>
              <a:t>When we talk about carbon emissions, we’re focusing specifically on carbon dioxide, or CO2.</a:t>
            </a:r>
          </a:p>
          <a:p>
            <a:pPr marL="0" indent="0" fontAlgn="base">
              <a:buNone/>
            </a:pPr>
            <a:endParaRPr lang="en-GB" dirty="0"/>
          </a:p>
          <a:p>
            <a:endParaRPr lang="en-GB" dirty="0"/>
          </a:p>
        </p:txBody>
      </p:sp>
      <p:sp>
        <p:nvSpPr>
          <p:cNvPr id="4" name="Slide Number Placeholder 3"/>
          <p:cNvSpPr>
            <a:spLocks noGrp="1"/>
          </p:cNvSpPr>
          <p:nvPr>
            <p:ph type="sldNum" sz="quarter" idx="5"/>
          </p:nvPr>
        </p:nvSpPr>
        <p:spPr/>
        <p:txBody>
          <a:bodyPr/>
          <a:lstStyle/>
          <a:p>
            <a:fld id="{8AD65B34-6883-451E-AE30-DB6E41E18C76}" type="slidenum">
              <a:rPr lang="en-GB" smtClean="0"/>
              <a:t>12</a:t>
            </a:fld>
            <a:endParaRPr lang="en-GB"/>
          </a:p>
        </p:txBody>
      </p:sp>
    </p:spTree>
    <p:extLst>
      <p:ext uri="{BB962C8B-B14F-4D97-AF65-F5344CB8AC3E}">
        <p14:creationId xmlns:p14="http://schemas.microsoft.com/office/powerpoint/2010/main" val="693399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Explore the different ways that electricity is made.</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Discuss the definitions of </a:t>
            </a:r>
            <a:r>
              <a:rPr lang="en-GB" sz="1200" b="1" kern="1200">
                <a:solidFill>
                  <a:schemeClr val="tx1"/>
                </a:solidFill>
                <a:effectLst/>
                <a:latin typeface="+mn-lt"/>
                <a:ea typeface="+mn-ea"/>
                <a:cs typeface="+mn-cs"/>
              </a:rPr>
              <a:t>renewable </a:t>
            </a:r>
            <a:r>
              <a:rPr lang="en-GB" sz="1200" kern="1200">
                <a:solidFill>
                  <a:schemeClr val="tx1"/>
                </a:solidFill>
                <a:effectLst/>
                <a:latin typeface="+mn-lt"/>
                <a:ea typeface="+mn-ea"/>
                <a:cs typeface="+mn-cs"/>
              </a:rPr>
              <a:t>and </a:t>
            </a:r>
            <a:r>
              <a:rPr lang="en-GB" sz="1200" b="1" kern="1200">
                <a:solidFill>
                  <a:schemeClr val="tx1"/>
                </a:solidFill>
                <a:effectLst/>
                <a:latin typeface="+mn-lt"/>
                <a:ea typeface="+mn-ea"/>
                <a:cs typeface="+mn-cs"/>
              </a:rPr>
              <a:t>non-renewable</a:t>
            </a:r>
            <a:r>
              <a:rPr lang="en-GB" sz="1200" kern="1200">
                <a:solidFill>
                  <a:schemeClr val="tx1"/>
                </a:solidFill>
                <a:effectLst/>
                <a:latin typeface="+mn-lt"/>
                <a:ea typeface="+mn-ea"/>
                <a:cs typeface="+mn-cs"/>
              </a:rPr>
              <a:t> energy. Non-renewable energy resources (e.g. coal and oil) are still commonly used, but will eventually run out, and are releasing lots of pollution as they are burnt. Renewable energy resources (e.g. solar panels and wind turbines) are not going to run out, as they don’t ‘use up’ all of their source materials. Renewables also release far less pollution than non-renewables, so avoid contributing further to climate change.</a:t>
            </a:r>
          </a:p>
          <a:p>
            <a:endParaRPr lang="en-GB"/>
          </a:p>
        </p:txBody>
      </p:sp>
      <p:sp>
        <p:nvSpPr>
          <p:cNvPr id="4" name="Slide Number Placeholder 3"/>
          <p:cNvSpPr>
            <a:spLocks noGrp="1"/>
          </p:cNvSpPr>
          <p:nvPr>
            <p:ph type="sldNum" sz="quarter" idx="5"/>
          </p:nvPr>
        </p:nvSpPr>
        <p:spPr/>
        <p:txBody>
          <a:bodyPr/>
          <a:lstStyle/>
          <a:p>
            <a:fld id="{8AD65B34-6883-451E-AE30-DB6E41E18C76}" type="slidenum">
              <a:rPr lang="en-GB" smtClean="0"/>
              <a:t>13</a:t>
            </a:fld>
            <a:endParaRPr lang="en-GB"/>
          </a:p>
        </p:txBody>
      </p:sp>
    </p:spTree>
    <p:extLst>
      <p:ext uri="{BB962C8B-B14F-4D97-AF65-F5344CB8AC3E}">
        <p14:creationId xmlns:p14="http://schemas.microsoft.com/office/powerpoint/2010/main" val="5208148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tif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_Slid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12192000" cy="5597912"/>
          </a:xfrm>
          <a:prstGeom prst="rect">
            <a:avLst/>
          </a:prstGeom>
        </p:spPr>
      </p:pic>
      <p:sp>
        <p:nvSpPr>
          <p:cNvPr id="19" name="Text Placeholder 19">
            <a:extLst>
              <a:ext uri="{FF2B5EF4-FFF2-40B4-BE49-F238E27FC236}">
                <a16:creationId xmlns:a16="http://schemas.microsoft.com/office/drawing/2014/main" id="{F167411D-CA14-CC4F-83C2-BF0F3CA576F2}"/>
              </a:ext>
            </a:extLst>
          </p:cNvPr>
          <p:cNvSpPr>
            <a:spLocks noGrp="1"/>
          </p:cNvSpPr>
          <p:nvPr>
            <p:ph type="body" sz="quarter" idx="10" hasCustomPrompt="1"/>
          </p:nvPr>
        </p:nvSpPr>
        <p:spPr>
          <a:xfrm>
            <a:off x="424540" y="1278269"/>
            <a:ext cx="6218023" cy="93670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baseline="0">
                <a:latin typeface="Calibri" panose="020F0502020204030204" pitchFamily="34" charset="0"/>
                <a:cs typeface="Calibri" panose="020F0502020204030204" pitchFamily="34" charset="0"/>
              </a:defRPr>
            </a:lvl1pPr>
          </a:lstStyle>
          <a:p>
            <a:pPr lvl="0"/>
            <a:r>
              <a:rPr lang="en-US"/>
              <a:t>Resource title here</a:t>
            </a:r>
          </a:p>
        </p:txBody>
      </p:sp>
      <p:sp>
        <p:nvSpPr>
          <p:cNvPr id="20" name="Text Placeholder 19">
            <a:extLst>
              <a:ext uri="{FF2B5EF4-FFF2-40B4-BE49-F238E27FC236}">
                <a16:creationId xmlns:a16="http://schemas.microsoft.com/office/drawing/2014/main" id="{A96B35DA-0565-924F-AD5D-5CCE9933633E}"/>
              </a:ext>
            </a:extLst>
          </p:cNvPr>
          <p:cNvSpPr>
            <a:spLocks noGrp="1"/>
          </p:cNvSpPr>
          <p:nvPr>
            <p:ph type="body" sz="quarter" idx="11" hasCustomPrompt="1"/>
          </p:nvPr>
        </p:nvSpPr>
        <p:spPr>
          <a:xfrm>
            <a:off x="419415" y="2291765"/>
            <a:ext cx="6218023" cy="4258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3000" b="0" i="0" baseline="0">
                <a:latin typeface="Calibri" panose="020F0502020204030204" pitchFamily="34" charset="0"/>
                <a:cs typeface="Calibri" panose="020F0502020204030204" pitchFamily="34" charset="0"/>
              </a:defRPr>
            </a:lvl1pPr>
          </a:lstStyle>
          <a:p>
            <a:pPr lvl="0"/>
            <a:r>
              <a:rPr lang="en-US"/>
              <a:t>Resource subtitle here</a:t>
            </a:r>
          </a:p>
        </p:txBody>
      </p:sp>
      <p:sp>
        <p:nvSpPr>
          <p:cNvPr id="21" name="Text Placeholder 19">
            <a:extLst>
              <a:ext uri="{FF2B5EF4-FFF2-40B4-BE49-F238E27FC236}">
                <a16:creationId xmlns:a16="http://schemas.microsoft.com/office/drawing/2014/main" id="{98FBBC6E-3130-444A-AF01-62BF6AD8DEE0}"/>
              </a:ext>
            </a:extLst>
          </p:cNvPr>
          <p:cNvSpPr>
            <a:spLocks noGrp="1"/>
          </p:cNvSpPr>
          <p:nvPr>
            <p:ph type="body" sz="quarter" idx="12" hasCustomPrompt="1"/>
          </p:nvPr>
        </p:nvSpPr>
        <p:spPr>
          <a:xfrm>
            <a:off x="446140" y="2808285"/>
            <a:ext cx="6218023" cy="4258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latin typeface="Calibri Light" panose="020F0302020204030204" pitchFamily="34" charset="0"/>
                <a:cs typeface="Calibri Light" panose="020F0302020204030204" pitchFamily="34" charset="0"/>
              </a:defRPr>
            </a:lvl1pPr>
          </a:lstStyle>
          <a:p>
            <a:pPr lvl="0"/>
            <a:r>
              <a:rPr lang="en-US"/>
              <a:t>Name here, title here, date xx/xx/</a:t>
            </a:r>
            <a:r>
              <a:rPr lang="en-US" err="1"/>
              <a:t>xxxx</a:t>
            </a:r>
            <a:endParaRPr lang="en-US"/>
          </a:p>
        </p:txBody>
      </p:sp>
      <p:sp>
        <p:nvSpPr>
          <p:cNvPr id="11" name="Triangle 10"/>
          <p:cNvSpPr/>
          <p:nvPr userDrawn="1"/>
        </p:nvSpPr>
        <p:spPr>
          <a:xfrm rot="1903305">
            <a:off x="10197920" y="504818"/>
            <a:ext cx="1543003" cy="133017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9823645" y="2527961"/>
            <a:ext cx="1638324" cy="1638324"/>
          </a:xfrm>
          <a:prstGeom prst="ellipse">
            <a:avLst/>
          </a:prstGeom>
          <a:solidFill>
            <a:srgbClr val="E9B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userDrawn="1"/>
        </p:nvSpPr>
        <p:spPr>
          <a:xfrm>
            <a:off x="9559406" y="2369039"/>
            <a:ext cx="1799495" cy="1724974"/>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p:cNvSpPr/>
          <p:nvPr userDrawn="1"/>
        </p:nvSpPr>
        <p:spPr>
          <a:xfrm rot="2428000">
            <a:off x="10317875" y="300133"/>
            <a:ext cx="1567224" cy="1351055"/>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3" name="Picture 2"/>
          <p:cNvPicPr>
            <a:picLocks noChangeAspect="1"/>
          </p:cNvPicPr>
          <p:nvPr userDrawn="1"/>
        </p:nvPicPr>
        <p:blipFill>
          <a:blip r:embed="rId3"/>
          <a:stretch>
            <a:fillRect/>
          </a:stretch>
        </p:blipFill>
        <p:spPr>
          <a:xfrm>
            <a:off x="3189250" y="3475217"/>
            <a:ext cx="8869454" cy="2122695"/>
          </a:xfrm>
          <a:prstGeom prst="rect">
            <a:avLst/>
          </a:prstGeom>
        </p:spPr>
      </p:pic>
      <p:pic>
        <p:nvPicPr>
          <p:cNvPr id="17" name="Picture 16"/>
          <p:cNvPicPr>
            <a:picLocks noChangeAspect="1"/>
          </p:cNvPicPr>
          <p:nvPr userDrawn="1"/>
        </p:nvPicPr>
        <p:blipFill>
          <a:blip r:embed="rId4"/>
          <a:stretch>
            <a:fillRect/>
          </a:stretch>
        </p:blipFill>
        <p:spPr>
          <a:xfrm>
            <a:off x="8245087" y="1463864"/>
            <a:ext cx="1535980" cy="1518657"/>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6"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partner logo</a:t>
            </a:r>
          </a:p>
        </p:txBody>
      </p:sp>
      <p:cxnSp>
        <p:nvCxnSpPr>
          <p:cNvPr id="23" name="Straight Connector 2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7"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toolkit logo</a:t>
            </a:r>
          </a:p>
        </p:txBody>
      </p:sp>
    </p:spTree>
    <p:extLst>
      <p:ext uri="{BB962C8B-B14F-4D97-AF65-F5344CB8AC3E}">
        <p14:creationId xmlns:p14="http://schemas.microsoft.com/office/powerpoint/2010/main" val="1100254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vider slide_4">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1999" cy="5494887"/>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toolkit logo</a:t>
            </a:r>
          </a:p>
        </p:txBody>
      </p:sp>
    </p:spTree>
    <p:extLst>
      <p:ext uri="{BB962C8B-B14F-4D97-AF65-F5344CB8AC3E}">
        <p14:creationId xmlns:p14="http://schemas.microsoft.com/office/powerpoint/2010/main" val="3082797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_1">
    <p:bg>
      <p:bgPr>
        <a:solidFill>
          <a:schemeClr val="bg1"/>
        </a:solidFill>
        <a:effectLst/>
      </p:bgPr>
    </p:bg>
    <p:spTree>
      <p:nvGrpSpPr>
        <p:cNvPr id="1" name=""/>
        <p:cNvGrpSpPr/>
        <p:nvPr/>
      </p:nvGrpSpPr>
      <p:grpSpPr>
        <a:xfrm>
          <a:off x="0" y="0"/>
          <a:ext cx="0" cy="0"/>
          <a:chOff x="0" y="0"/>
          <a:chExt cx="0" cy="0"/>
        </a:xfrm>
      </p:grpSpPr>
      <p:sp>
        <p:nvSpPr>
          <p:cNvPr id="14" name="Rectangle 13"/>
          <p:cNvSpPr/>
          <p:nvPr userDrawn="1"/>
        </p:nvSpPr>
        <p:spPr>
          <a:xfrm>
            <a:off x="0" y="1"/>
            <a:ext cx="12192000" cy="5495746"/>
          </a:xfrm>
          <a:prstGeom prst="rect">
            <a:avLst/>
          </a:prstGeom>
          <a:solidFill>
            <a:srgbClr val="E9B56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7542070" y="2253007"/>
            <a:ext cx="3995525" cy="3830062"/>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4142996" y="197962"/>
            <a:ext cx="3399074" cy="3258311"/>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a:t>Divider slide title</a:t>
            </a:r>
          </a:p>
        </p:txBody>
      </p:sp>
      <p:sp>
        <p:nvSpPr>
          <p:cNvPr id="4" name="TextBox 3">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7"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toolkit logo</a:t>
            </a:r>
          </a:p>
        </p:txBody>
      </p:sp>
    </p:spTree>
    <p:extLst>
      <p:ext uri="{BB962C8B-B14F-4D97-AF65-F5344CB8AC3E}">
        <p14:creationId xmlns:p14="http://schemas.microsoft.com/office/powerpoint/2010/main" val="2064066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56"/>
            <a:ext cx="12192000" cy="5498402"/>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toolkit logo</a:t>
            </a:r>
          </a:p>
        </p:txBody>
      </p:sp>
    </p:spTree>
    <p:extLst>
      <p:ext uri="{BB962C8B-B14F-4D97-AF65-F5344CB8AC3E}">
        <p14:creationId xmlns:p14="http://schemas.microsoft.com/office/powerpoint/2010/main" val="666053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 y="-2656"/>
            <a:ext cx="12190730" cy="5498403"/>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toolkit logo</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4">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1999" cy="5494887"/>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toolkit logo</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7"/>
            <a:ext cx="12198822" cy="5496684"/>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toolkit logo</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page">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5571460"/>
          </a:xfrm>
          <a:prstGeom prst="rect">
            <a:avLst/>
          </a:prstGeom>
        </p:spPr>
      </p:pic>
      <p:sp>
        <p:nvSpPr>
          <p:cNvPr id="20" name="Text Placeholder 19">
            <a:extLst>
              <a:ext uri="{FF2B5EF4-FFF2-40B4-BE49-F238E27FC236}">
                <a16:creationId xmlns:a16="http://schemas.microsoft.com/office/drawing/2014/main" id="{F254E705-B325-6744-8239-09ED355D539B}"/>
              </a:ext>
            </a:extLst>
          </p:cNvPr>
          <p:cNvSpPr>
            <a:spLocks noGrp="1"/>
          </p:cNvSpPr>
          <p:nvPr>
            <p:ph type="body" sz="quarter" idx="10" hasCustomPrompt="1"/>
          </p:nvPr>
        </p:nvSpPr>
        <p:spPr>
          <a:xfrm>
            <a:off x="513750" y="2314775"/>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a:t>Thank you</a:t>
            </a:r>
          </a:p>
        </p:txBody>
      </p:sp>
      <p:sp>
        <p:nvSpPr>
          <p:cNvPr id="23" name="Text Placeholder 19">
            <a:extLst>
              <a:ext uri="{FF2B5EF4-FFF2-40B4-BE49-F238E27FC236}">
                <a16:creationId xmlns:a16="http://schemas.microsoft.com/office/drawing/2014/main" id="{7B93BFA5-DD19-4045-B054-74BB17EE46F1}"/>
              </a:ext>
            </a:extLst>
          </p:cNvPr>
          <p:cNvSpPr>
            <a:spLocks noGrp="1"/>
          </p:cNvSpPr>
          <p:nvPr>
            <p:ph type="body" sz="quarter" idx="12" hasCustomPrompt="1"/>
          </p:nvPr>
        </p:nvSpPr>
        <p:spPr>
          <a:xfrm>
            <a:off x="523518" y="3258035"/>
            <a:ext cx="6218023" cy="1358492"/>
          </a:xfrm>
          <a:prstGeom prst="rect">
            <a:avLst/>
          </a:prstGeom>
        </p:spPr>
        <p:txBody>
          <a:bodyPr/>
          <a:lstStyle>
            <a:lvl1pPr marL="0" marR="0" indent="0" algn="l" defTabSz="914400" rtl="0" eaLnBrk="1" fontAlgn="auto" latinLnBrk="0" hangingPunct="1">
              <a:lnSpc>
                <a:spcPts val="2000"/>
              </a:lnSpc>
              <a:spcBef>
                <a:spcPts val="1000"/>
              </a:spcBef>
              <a:spcAft>
                <a:spcPts val="0"/>
              </a:spcAft>
              <a:buClrTx/>
              <a:buSzTx/>
              <a:buFontTx/>
              <a:buNone/>
              <a:tabLst/>
              <a:defRPr sz="1800" b="1" i="0">
                <a:latin typeface="Calibri" panose="020F0502020204030204" pitchFamily="34" charset="0"/>
                <a:cs typeface="Calibri" panose="020F0502020204030204" pitchFamily="34" charset="0"/>
              </a:defRPr>
            </a:lvl1pPr>
          </a:lstStyle>
          <a:p>
            <a:pPr lvl="0"/>
            <a:r>
              <a:rPr lang="en-US"/>
              <a:t>Contact: Name here, title here </a:t>
            </a:r>
            <a:br>
              <a:rPr lang="en-US"/>
            </a:br>
            <a:r>
              <a:rPr lang="en-US"/>
              <a:t>Email: </a:t>
            </a:r>
            <a:r>
              <a:rPr lang="en-US" err="1"/>
              <a:t>name@email.org</a:t>
            </a:r>
            <a:r>
              <a:rPr lang="en-US"/>
              <a:t> </a:t>
            </a:r>
            <a:br>
              <a:rPr lang="en-US"/>
            </a:br>
            <a:r>
              <a:rPr lang="en-US"/>
              <a:t>Phone: </a:t>
            </a:r>
            <a:r>
              <a:rPr lang="en-US" err="1"/>
              <a:t>xxxxx</a:t>
            </a:r>
            <a:r>
              <a:rPr lang="en-US"/>
              <a:t>-xxx-xxx</a:t>
            </a:r>
            <a:br>
              <a:rPr lang="en-US"/>
            </a:br>
            <a:r>
              <a:rPr lang="en-US" err="1"/>
              <a:t>www.url.org</a:t>
            </a:r>
            <a:endParaRPr lang="en-US"/>
          </a:p>
        </p:txBody>
      </p:sp>
      <p:sp>
        <p:nvSpPr>
          <p:cNvPr id="13" name="Triangle 12"/>
          <p:cNvSpPr/>
          <p:nvPr userDrawn="1"/>
        </p:nvSpPr>
        <p:spPr>
          <a:xfrm rot="2634693">
            <a:off x="10140381" y="3249559"/>
            <a:ext cx="1812216" cy="156225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p:cNvSpPr/>
          <p:nvPr userDrawn="1"/>
        </p:nvSpPr>
        <p:spPr>
          <a:xfrm rot="3159388">
            <a:off x="10253226" y="3016058"/>
            <a:ext cx="1840663" cy="1586778"/>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2" name="Picture 1"/>
          <p:cNvPicPr>
            <a:picLocks noChangeAspect="1"/>
          </p:cNvPicPr>
          <p:nvPr userDrawn="1"/>
        </p:nvPicPr>
        <p:blipFill>
          <a:blip r:embed="rId3"/>
          <a:stretch>
            <a:fillRect/>
          </a:stretch>
        </p:blipFill>
        <p:spPr>
          <a:xfrm rot="712522">
            <a:off x="8815956" y="1977377"/>
            <a:ext cx="1666808" cy="1043254"/>
          </a:xfrm>
          <a:prstGeom prst="rect">
            <a:avLst/>
          </a:prstGeom>
        </p:spPr>
      </p:pic>
      <p:pic>
        <p:nvPicPr>
          <p:cNvPr id="19" name="Picture 18"/>
          <p:cNvPicPr>
            <a:picLocks noChangeAspect="1"/>
          </p:cNvPicPr>
          <p:nvPr userDrawn="1"/>
        </p:nvPicPr>
        <p:blipFill>
          <a:blip r:embed="rId4"/>
          <a:stretch>
            <a:fillRect/>
          </a:stretch>
        </p:blipFill>
        <p:spPr>
          <a:xfrm>
            <a:off x="10382865" y="364362"/>
            <a:ext cx="1535980" cy="1518657"/>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partner logo</a:t>
            </a:r>
          </a:p>
        </p:txBody>
      </p:sp>
      <p:cxnSp>
        <p:nvCxnSpPr>
          <p:cNvPr id="15" name="Straight Connector 14"/>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2"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toolkit logo</a:t>
            </a:r>
          </a:p>
        </p:txBody>
      </p:sp>
    </p:spTree>
    <p:extLst>
      <p:ext uri="{BB962C8B-B14F-4D97-AF65-F5344CB8AC3E}">
        <p14:creationId xmlns:p14="http://schemas.microsoft.com/office/powerpoint/2010/main" val="429909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a:t>Header here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430021"/>
            <a:ext cx="924194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Text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cxnSp>
        <p:nvCxnSpPr>
          <p:cNvPr id="4" name="Straight Connector 3"/>
          <p:cNvCxnSpPr/>
          <p:nvPr userDrawn="1"/>
        </p:nvCxnSpPr>
        <p:spPr>
          <a:xfrm>
            <a:off x="1273653" y="2215299"/>
            <a:ext cx="9158140" cy="0"/>
          </a:xfrm>
          <a:prstGeom prst="line">
            <a:avLst/>
          </a:prstGeom>
          <a:ln w="44450">
            <a:solidFill>
              <a:srgbClr val="EE6E5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toolkit logo</a:t>
            </a:r>
          </a:p>
        </p:txBody>
      </p:sp>
    </p:spTree>
    <p:extLst>
      <p:ext uri="{BB962C8B-B14F-4D97-AF65-F5344CB8AC3E}">
        <p14:creationId xmlns:p14="http://schemas.microsoft.com/office/powerpoint/2010/main" val="2303444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4286886"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a:t>Header here</a:t>
            </a:r>
          </a:p>
        </p:txBody>
      </p:sp>
      <p:sp>
        <p:nvSpPr>
          <p:cNvPr id="3" name="Picture Placeholder 2">
            <a:extLst>
              <a:ext uri="{FF2B5EF4-FFF2-40B4-BE49-F238E27FC236}">
                <a16:creationId xmlns:a16="http://schemas.microsoft.com/office/drawing/2014/main" id="{528A65B5-1BDC-D946-B92C-F2E507C79E62}"/>
              </a:ext>
            </a:extLst>
          </p:cNvPr>
          <p:cNvSpPr>
            <a:spLocks noGrp="1"/>
          </p:cNvSpPr>
          <p:nvPr>
            <p:ph type="pic" sz="quarter" idx="13"/>
          </p:nvPr>
        </p:nvSpPr>
        <p:spPr>
          <a:xfrm>
            <a:off x="6005513" y="1593850"/>
            <a:ext cx="5165725" cy="3845655"/>
          </a:xfrm>
          <a:prstGeom prst="rect">
            <a:avLst/>
          </a:prstGeom>
        </p:spPr>
        <p:txBody>
          <a:bodyPr/>
          <a:lstStyle/>
          <a:p>
            <a:endParaRPr lang="en-US"/>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39448"/>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Text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endParaRPr lang="en-US"/>
          </a:p>
        </p:txBody>
      </p:sp>
      <p:cxnSp>
        <p:nvCxnSpPr>
          <p:cNvPr id="6" name="Straight Connector 5"/>
          <p:cNvCxnSpPr/>
          <p:nvPr userDrawn="1"/>
        </p:nvCxnSpPr>
        <p:spPr>
          <a:xfrm>
            <a:off x="1273653" y="2215299"/>
            <a:ext cx="4286887"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toolkit logo</a:t>
            </a:r>
          </a:p>
        </p:txBody>
      </p:sp>
    </p:spTree>
    <p:extLst>
      <p:ext uri="{BB962C8B-B14F-4D97-AF65-F5344CB8AC3E}">
        <p14:creationId xmlns:p14="http://schemas.microsoft.com/office/powerpoint/2010/main" val="606948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a:t>Two column layout header here</a:t>
            </a:r>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Text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endParaRPr lang="en-US"/>
          </a:p>
        </p:txBody>
      </p:sp>
      <p:sp>
        <p:nvSpPr>
          <p:cNvPr id="6" name="Text Placeholder 13">
            <a:extLst>
              <a:ext uri="{FF2B5EF4-FFF2-40B4-BE49-F238E27FC236}">
                <a16:creationId xmlns:a16="http://schemas.microsoft.com/office/drawing/2014/main" id="{D963AD44-DED3-D247-9C2D-DF79702865B5}"/>
              </a:ext>
            </a:extLst>
          </p:cNvPr>
          <p:cNvSpPr>
            <a:spLocks noGrp="1"/>
          </p:cNvSpPr>
          <p:nvPr>
            <p:ph type="body" sz="quarter" idx="13" hasCustomPrompt="1"/>
          </p:nvPr>
        </p:nvSpPr>
        <p:spPr>
          <a:xfrm>
            <a:off x="6096000"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endParaRPr lang="en-US"/>
          </a:p>
        </p:txBody>
      </p:sp>
      <p:cxnSp>
        <p:nvCxnSpPr>
          <p:cNvPr id="8" name="Straight Connector 7"/>
          <p:cNvCxnSpPr/>
          <p:nvPr userDrawn="1"/>
        </p:nvCxnSpPr>
        <p:spPr>
          <a:xfrm>
            <a:off x="1273653" y="2215299"/>
            <a:ext cx="9158140" cy="0"/>
          </a:xfrm>
          <a:prstGeom prst="line">
            <a:avLst/>
          </a:prstGeom>
          <a:ln w="44450">
            <a:solidFill>
              <a:srgbClr val="006CB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toolkit logo</a:t>
            </a:r>
          </a:p>
        </p:txBody>
      </p:sp>
    </p:spTree>
    <p:extLst>
      <p:ext uri="{BB962C8B-B14F-4D97-AF65-F5344CB8AC3E}">
        <p14:creationId xmlns:p14="http://schemas.microsoft.com/office/powerpoint/2010/main" val="1717278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a:t>Bullet list title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374839"/>
            <a:ext cx="924194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a:t>Bullet list item 4</a:t>
            </a:r>
          </a:p>
        </p:txBody>
      </p:sp>
      <p:cxnSp>
        <p:nvCxnSpPr>
          <p:cNvPr id="5" name="Straight Connector 4"/>
          <p:cNvCxnSpPr/>
          <p:nvPr userDrawn="1"/>
        </p:nvCxnSpPr>
        <p:spPr>
          <a:xfrm>
            <a:off x="1273653" y="2215299"/>
            <a:ext cx="9158140" cy="0"/>
          </a:xfrm>
          <a:prstGeom prst="line">
            <a:avLst/>
          </a:prstGeom>
          <a:ln w="44450">
            <a:solidFill>
              <a:srgbClr val="535E9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9"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here to add partner logo</a:t>
            </a:r>
          </a:p>
        </p:txBody>
      </p:sp>
      <p:cxnSp>
        <p:nvCxnSpPr>
          <p:cNvPr id="10" name="Straight Connector 9"/>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2"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here to add toolkit logo</a:t>
            </a:r>
          </a:p>
        </p:txBody>
      </p:sp>
    </p:spTree>
    <p:extLst>
      <p:ext uri="{BB962C8B-B14F-4D97-AF65-F5344CB8AC3E}">
        <p14:creationId xmlns:p14="http://schemas.microsoft.com/office/powerpoint/2010/main" val="4272051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a:t>Two column bullet list title here</a:t>
            </a:r>
          </a:p>
        </p:txBody>
      </p:sp>
      <p:sp>
        <p:nvSpPr>
          <p:cNvPr id="10" name="Text Placeholder 13">
            <a:extLst>
              <a:ext uri="{FF2B5EF4-FFF2-40B4-BE49-F238E27FC236}">
                <a16:creationId xmlns:a16="http://schemas.microsoft.com/office/drawing/2014/main" id="{D3284D3D-4662-C440-A057-404CA995578B}"/>
              </a:ext>
            </a:extLst>
          </p:cNvPr>
          <p:cNvSpPr>
            <a:spLocks noGrp="1"/>
          </p:cNvSpPr>
          <p:nvPr>
            <p:ph type="body" sz="quarter" idx="14" hasCustomPrompt="1"/>
          </p:nvPr>
        </p:nvSpPr>
        <p:spPr>
          <a:xfrm>
            <a:off x="1273653"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a:t>Bullet list item 4</a:t>
            </a:r>
          </a:p>
        </p:txBody>
      </p:sp>
      <p:sp>
        <p:nvSpPr>
          <p:cNvPr id="11" name="Text Placeholder 13">
            <a:extLst>
              <a:ext uri="{FF2B5EF4-FFF2-40B4-BE49-F238E27FC236}">
                <a16:creationId xmlns:a16="http://schemas.microsoft.com/office/drawing/2014/main" id="{26058D6D-2463-C641-B6AD-9A6700ACEA02}"/>
              </a:ext>
            </a:extLst>
          </p:cNvPr>
          <p:cNvSpPr>
            <a:spLocks noGrp="1"/>
          </p:cNvSpPr>
          <p:nvPr>
            <p:ph type="body" sz="quarter" idx="15" hasCustomPrompt="1"/>
          </p:nvPr>
        </p:nvSpPr>
        <p:spPr>
          <a:xfrm>
            <a:off x="6105145"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a:t>Bullet list item 4</a:t>
            </a:r>
          </a:p>
        </p:txBody>
      </p:sp>
      <p:cxnSp>
        <p:nvCxnSpPr>
          <p:cNvPr id="6" name="Straight Connector 5"/>
          <p:cNvCxnSpPr/>
          <p:nvPr userDrawn="1"/>
        </p:nvCxnSpPr>
        <p:spPr>
          <a:xfrm>
            <a:off x="1273653" y="2215299"/>
            <a:ext cx="9158140"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6"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7"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toolkit logo</a:t>
            </a:r>
          </a:p>
        </p:txBody>
      </p:sp>
    </p:spTree>
    <p:extLst>
      <p:ext uri="{BB962C8B-B14F-4D97-AF65-F5344CB8AC3E}">
        <p14:creationId xmlns:p14="http://schemas.microsoft.com/office/powerpoint/2010/main" val="615390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_graphic">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a:t>Slide title here</a:t>
            </a:r>
          </a:p>
        </p:txBody>
      </p:sp>
      <p:sp>
        <p:nvSpPr>
          <p:cNvPr id="12" name="Text Placeholder 13">
            <a:extLst>
              <a:ext uri="{FF2B5EF4-FFF2-40B4-BE49-F238E27FC236}">
                <a16:creationId xmlns:a16="http://schemas.microsoft.com/office/drawing/2014/main" id="{252C462D-37E9-BE47-A5E8-4A522ECB7144}"/>
              </a:ext>
            </a:extLst>
          </p:cNvPr>
          <p:cNvSpPr>
            <a:spLocks noGrp="1"/>
          </p:cNvSpPr>
          <p:nvPr>
            <p:ph type="body" sz="quarter" idx="12" hasCustomPrompt="1"/>
          </p:nvPr>
        </p:nvSpPr>
        <p:spPr>
          <a:xfrm>
            <a:off x="1261645"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Text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a:t>
            </a:r>
          </a:p>
        </p:txBody>
      </p:sp>
      <p:cxnSp>
        <p:nvCxnSpPr>
          <p:cNvPr id="9" name="Straight Connector 8">
            <a:extLst>
              <a:ext uri="{FF2B5EF4-FFF2-40B4-BE49-F238E27FC236}">
                <a16:creationId xmlns:a16="http://schemas.microsoft.com/office/drawing/2014/main" id="{E9697152-5D01-CD48-8D01-78AB9AFA8324}"/>
              </a:ext>
            </a:extLst>
          </p:cNvPr>
          <p:cNvCxnSpPr/>
          <p:nvPr userDrawn="1"/>
        </p:nvCxnSpPr>
        <p:spPr>
          <a:xfrm>
            <a:off x="1261645" y="2869146"/>
            <a:ext cx="2245643" cy="0"/>
          </a:xfrm>
          <a:prstGeom prst="line">
            <a:avLst/>
          </a:prstGeom>
          <a:ln w="38100">
            <a:solidFill>
              <a:srgbClr val="006CB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D76D4B-5E41-754D-9413-FA53DB384209}"/>
              </a:ext>
            </a:extLst>
          </p:cNvPr>
          <p:cNvCxnSpPr/>
          <p:nvPr userDrawn="1"/>
        </p:nvCxnSpPr>
        <p:spPr>
          <a:xfrm>
            <a:off x="4798658" y="2869146"/>
            <a:ext cx="2245643" cy="0"/>
          </a:xfrm>
          <a:prstGeom prst="line">
            <a:avLst/>
          </a:prstGeom>
          <a:ln w="38100">
            <a:solidFill>
              <a:srgbClr val="EE6E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404D11-9803-E34B-A984-4AC71D1891D3}"/>
              </a:ext>
            </a:extLst>
          </p:cNvPr>
          <p:cNvCxnSpPr/>
          <p:nvPr userDrawn="1"/>
        </p:nvCxnSpPr>
        <p:spPr>
          <a:xfrm>
            <a:off x="8318472" y="2869146"/>
            <a:ext cx="2245643" cy="0"/>
          </a:xfrm>
          <a:prstGeom prst="line">
            <a:avLst/>
          </a:prstGeom>
          <a:ln w="38100">
            <a:solidFill>
              <a:srgbClr val="F7B01E"/>
            </a:solidFill>
          </a:ln>
        </p:spPr>
        <p:style>
          <a:lnRef idx="1">
            <a:schemeClr val="accent1"/>
          </a:lnRef>
          <a:fillRef idx="0">
            <a:schemeClr val="accent1"/>
          </a:fillRef>
          <a:effectRef idx="0">
            <a:schemeClr val="accent1"/>
          </a:effectRef>
          <a:fontRef idx="minor">
            <a:schemeClr val="tx1"/>
          </a:fontRef>
        </p:style>
      </p:cxnSp>
      <p:sp>
        <p:nvSpPr>
          <p:cNvPr id="22" name="Text Placeholder 13">
            <a:extLst>
              <a:ext uri="{FF2B5EF4-FFF2-40B4-BE49-F238E27FC236}">
                <a16:creationId xmlns:a16="http://schemas.microsoft.com/office/drawing/2014/main" id="{5A4DE830-46DB-6F44-A88D-7BE76CB3DCE6}"/>
              </a:ext>
            </a:extLst>
          </p:cNvPr>
          <p:cNvSpPr>
            <a:spLocks noGrp="1"/>
          </p:cNvSpPr>
          <p:nvPr>
            <p:ph type="body" sz="quarter" idx="13" hasCustomPrompt="1"/>
          </p:nvPr>
        </p:nvSpPr>
        <p:spPr>
          <a:xfrm>
            <a:off x="4791654"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Text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a:t>
            </a:r>
          </a:p>
        </p:txBody>
      </p:sp>
      <p:sp>
        <p:nvSpPr>
          <p:cNvPr id="23" name="Text Placeholder 13">
            <a:extLst>
              <a:ext uri="{FF2B5EF4-FFF2-40B4-BE49-F238E27FC236}">
                <a16:creationId xmlns:a16="http://schemas.microsoft.com/office/drawing/2014/main" id="{537EBB6E-DBF6-6D42-B432-1E7ED108851B}"/>
              </a:ext>
            </a:extLst>
          </p:cNvPr>
          <p:cNvSpPr>
            <a:spLocks noGrp="1"/>
          </p:cNvSpPr>
          <p:nvPr>
            <p:ph type="body" sz="quarter" idx="14" hasCustomPrompt="1"/>
          </p:nvPr>
        </p:nvSpPr>
        <p:spPr>
          <a:xfrm>
            <a:off x="8300398"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Text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5" name="Picture Placeholder 4"/>
          <p:cNvSpPr>
            <a:spLocks noGrp="1"/>
          </p:cNvSpPr>
          <p:nvPr>
            <p:ph type="pic" sz="quarter" idx="15"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partner logo</a:t>
            </a:r>
          </a:p>
        </p:txBody>
      </p:sp>
      <p:cxnSp>
        <p:nvCxnSpPr>
          <p:cNvPr id="16" name="Straight Connector 15"/>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0" name="Picture Placeholder 4"/>
          <p:cNvSpPr>
            <a:spLocks noGrp="1"/>
          </p:cNvSpPr>
          <p:nvPr>
            <p:ph type="pic" sz="quarter" idx="16"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toolkit logo</a:t>
            </a:r>
          </a:p>
        </p:txBody>
      </p:sp>
      <p:sp>
        <p:nvSpPr>
          <p:cNvPr id="21" name="Text Placeholder 13">
            <a:extLst>
              <a:ext uri="{FF2B5EF4-FFF2-40B4-BE49-F238E27FC236}">
                <a16:creationId xmlns:a16="http://schemas.microsoft.com/office/drawing/2014/main" id="{252C462D-37E9-BE47-A5E8-4A522ECB7144}"/>
              </a:ext>
            </a:extLst>
          </p:cNvPr>
          <p:cNvSpPr>
            <a:spLocks noGrp="1"/>
          </p:cNvSpPr>
          <p:nvPr>
            <p:ph type="body" sz="quarter" idx="17" hasCustomPrompt="1"/>
          </p:nvPr>
        </p:nvSpPr>
        <p:spPr>
          <a:xfrm>
            <a:off x="1261645"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Column title here</a:t>
            </a:r>
          </a:p>
        </p:txBody>
      </p:sp>
      <p:sp>
        <p:nvSpPr>
          <p:cNvPr id="24" name="Text Placeholder 13">
            <a:extLst>
              <a:ext uri="{FF2B5EF4-FFF2-40B4-BE49-F238E27FC236}">
                <a16:creationId xmlns:a16="http://schemas.microsoft.com/office/drawing/2014/main" id="{252C462D-37E9-BE47-A5E8-4A522ECB7144}"/>
              </a:ext>
            </a:extLst>
          </p:cNvPr>
          <p:cNvSpPr>
            <a:spLocks noGrp="1"/>
          </p:cNvSpPr>
          <p:nvPr>
            <p:ph type="body" sz="quarter" idx="18" hasCustomPrompt="1"/>
          </p:nvPr>
        </p:nvSpPr>
        <p:spPr>
          <a:xfrm>
            <a:off x="4772898"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Column title here</a:t>
            </a:r>
          </a:p>
        </p:txBody>
      </p:sp>
      <p:sp>
        <p:nvSpPr>
          <p:cNvPr id="25" name="Text Placeholder 13">
            <a:extLst>
              <a:ext uri="{FF2B5EF4-FFF2-40B4-BE49-F238E27FC236}">
                <a16:creationId xmlns:a16="http://schemas.microsoft.com/office/drawing/2014/main" id="{252C462D-37E9-BE47-A5E8-4A522ECB7144}"/>
              </a:ext>
            </a:extLst>
          </p:cNvPr>
          <p:cNvSpPr>
            <a:spLocks noGrp="1"/>
          </p:cNvSpPr>
          <p:nvPr>
            <p:ph type="body" sz="quarter" idx="19" hasCustomPrompt="1"/>
          </p:nvPr>
        </p:nvSpPr>
        <p:spPr>
          <a:xfrm>
            <a:off x="8318471"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Column title here</a:t>
            </a:r>
          </a:p>
        </p:txBody>
      </p:sp>
    </p:spTree>
    <p:extLst>
      <p:ext uri="{BB962C8B-B14F-4D97-AF65-F5344CB8AC3E}">
        <p14:creationId xmlns:p14="http://schemas.microsoft.com/office/powerpoint/2010/main" val="2922936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_layou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a:t>Slide title here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6"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partner logo</a:t>
            </a:r>
          </a:p>
        </p:txBody>
      </p:sp>
      <p:cxnSp>
        <p:nvCxnSpPr>
          <p:cNvPr id="7" name="Straight Connector 6"/>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9"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toolkit logo</a:t>
            </a:r>
          </a:p>
        </p:txBody>
      </p:sp>
    </p:spTree>
    <p:extLst>
      <p:ext uri="{BB962C8B-B14F-4D97-AF65-F5344CB8AC3E}">
        <p14:creationId xmlns:p14="http://schemas.microsoft.com/office/powerpoint/2010/main" val="241841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image" Target="../media/image1.tiff"/><Relationship Id="rId4" Type="http://schemas.openxmlformats.org/officeDocument/2006/relationships/slideLayout" Target="../slideLayouts/slideLayout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711745"/>
      </p:ext>
    </p:extLst>
  </p:cSld>
  <p:clrMap bg1="lt1" tx1="dk1" bg2="lt2" tx2="dk2" accent1="accent1" accent2="accent2" accent3="accent3" accent4="accent4" accent5="accent5" accent6="accent6" hlink="hlink" folHlink="folHlink"/>
  <p:sldLayoutIdLst>
    <p:sldLayoutId id="2147483673" r:id="rId1"/>
    <p:sldLayoutId id="214748366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24B867F-14AA-4444-B866-33EA11A32B74}"/>
              </a:ext>
            </a:extLst>
          </p:cNvPr>
          <p:cNvCxnSpPr>
            <a:cxnSpLocks/>
          </p:cNvCxnSpPr>
          <p:nvPr userDrawn="1"/>
        </p:nvCxnSpPr>
        <p:spPr>
          <a:xfrm>
            <a:off x="788773" y="5692173"/>
            <a:ext cx="10614454" cy="0"/>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10"/>
          <a:stretch>
            <a:fillRect/>
          </a:stretch>
        </p:blipFill>
        <p:spPr>
          <a:xfrm>
            <a:off x="0" y="1"/>
            <a:ext cx="12192000" cy="1216058"/>
          </a:xfrm>
          <a:prstGeom prst="rect">
            <a:avLst/>
          </a:prstGeom>
        </p:spPr>
      </p:pic>
    </p:spTree>
    <p:extLst>
      <p:ext uri="{BB962C8B-B14F-4D97-AF65-F5344CB8AC3E}">
        <p14:creationId xmlns:p14="http://schemas.microsoft.com/office/powerpoint/2010/main" val="262751738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6" r:id="rId3"/>
    <p:sldLayoutId id="2147483655" r:id="rId4"/>
    <p:sldLayoutId id="2147483657" r:id="rId5"/>
    <p:sldLayoutId id="2147483663" r:id="rId6"/>
    <p:sldLayoutId id="2147483669" r:id="rId7"/>
    <p:sldLayoutId id="214748367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6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1129218"/>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10.xml"/><Relationship Id="rId4" Type="http://schemas.openxmlformats.org/officeDocument/2006/relationships/image" Target="../media/image38.JP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7.xml"/><Relationship Id="rId7" Type="http://schemas.openxmlformats.org/officeDocument/2006/relationships/image" Target="../media/image42.svg"/><Relationship Id="rId2" Type="http://schemas.openxmlformats.org/officeDocument/2006/relationships/slideLayout" Target="../slideLayouts/slideLayout9.xml"/><Relationship Id="rId1" Type="http://schemas.openxmlformats.org/officeDocument/2006/relationships/tags" Target="../tags/tag11.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notesSlide" Target="../notesSlides/notesSlide8.xml"/><Relationship Id="rId7" Type="http://schemas.openxmlformats.org/officeDocument/2006/relationships/image" Target="../media/image45.png"/><Relationship Id="rId2" Type="http://schemas.openxmlformats.org/officeDocument/2006/relationships/slideLayout" Target="../slideLayouts/slideLayout9.xml"/><Relationship Id="rId1" Type="http://schemas.openxmlformats.org/officeDocument/2006/relationships/tags" Target="../tags/tag12.xml"/><Relationship Id="rId6" Type="http://schemas.openxmlformats.org/officeDocument/2006/relationships/image" Target="../media/image44.jp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notesSlide" Target="../notesSlides/notesSlide9.xml"/><Relationship Id="rId7" Type="http://schemas.openxmlformats.org/officeDocument/2006/relationships/image" Target="../media/image41.png"/><Relationship Id="rId2" Type="http://schemas.openxmlformats.org/officeDocument/2006/relationships/slideLayout" Target="../slideLayouts/slideLayout9.xml"/><Relationship Id="rId1" Type="http://schemas.openxmlformats.org/officeDocument/2006/relationships/tags" Target="../tags/tag13.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10.pn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0.xml"/><Relationship Id="rId7" Type="http://schemas.openxmlformats.org/officeDocument/2006/relationships/image" Target="../media/image52.png"/><Relationship Id="rId2" Type="http://schemas.openxmlformats.org/officeDocument/2006/relationships/slideLayout" Target="../slideLayouts/slideLayout9.xml"/><Relationship Id="rId1" Type="http://schemas.openxmlformats.org/officeDocument/2006/relationships/tags" Target="../tags/tag1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46.sv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ags" Target="../tags/tag16.xml"/><Relationship Id="rId6" Type="http://schemas.openxmlformats.org/officeDocument/2006/relationships/image" Target="../media/image10.png"/><Relationship Id="rId5" Type="http://schemas.openxmlformats.org/officeDocument/2006/relationships/image" Target="../media/image55.jpeg"/><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9.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10.pn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slideLayout" Target="../slideLayouts/slideLayout11.xml"/><Relationship Id="rId1" Type="http://schemas.openxmlformats.org/officeDocument/2006/relationships/tags" Target="../tags/tag18.xml"/><Relationship Id="rId6" Type="http://schemas.openxmlformats.org/officeDocument/2006/relationships/image" Target="../media/image59.jpeg"/><Relationship Id="rId11" Type="http://schemas.openxmlformats.org/officeDocument/2006/relationships/image" Target="../media/image64.pn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3.xml"/><Relationship Id="rId7" Type="http://schemas.openxmlformats.org/officeDocument/2006/relationships/diagramQuickStyle" Target="../diagrams/quickStyle1.xml"/><Relationship Id="rId2" Type="http://schemas.openxmlformats.org/officeDocument/2006/relationships/slideLayout" Target="../slideLayouts/slideLayout9.xml"/><Relationship Id="rId1" Type="http://schemas.openxmlformats.org/officeDocument/2006/relationships/tags" Target="../tags/tag1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0.png"/><Relationship Id="rId9" Type="http://schemas.microsoft.com/office/2007/relationships/diagramDrawing" Target="../diagrams/drawing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notesSlide" Target="../notesSlides/notesSlide14.xml"/><Relationship Id="rId7" Type="http://schemas.openxmlformats.org/officeDocument/2006/relationships/image" Target="../media/image69.svg"/><Relationship Id="rId2" Type="http://schemas.openxmlformats.org/officeDocument/2006/relationships/slideLayout" Target="../slideLayouts/slideLayout9.xml"/><Relationship Id="rId1" Type="http://schemas.openxmlformats.org/officeDocument/2006/relationships/tags" Target="../tags/tag20.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21.xml"/><Relationship Id="rId4" Type="http://schemas.openxmlformats.org/officeDocument/2006/relationships/image" Target="../media/image71.JPG"/></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18" Type="http://schemas.openxmlformats.org/officeDocument/2006/relationships/image" Target="../media/image86.png"/><Relationship Id="rId3" Type="http://schemas.openxmlformats.org/officeDocument/2006/relationships/notesSlide" Target="../notesSlides/notesSlide16.xml"/><Relationship Id="rId7" Type="http://schemas.openxmlformats.org/officeDocument/2006/relationships/image" Target="../media/image75.svg"/><Relationship Id="rId12" Type="http://schemas.openxmlformats.org/officeDocument/2006/relationships/image" Target="../media/image80.png"/><Relationship Id="rId17" Type="http://schemas.openxmlformats.org/officeDocument/2006/relationships/image" Target="../media/image85.svg"/><Relationship Id="rId2" Type="http://schemas.openxmlformats.org/officeDocument/2006/relationships/slideLayout" Target="../slideLayouts/slideLayout9.xml"/><Relationship Id="rId16" Type="http://schemas.openxmlformats.org/officeDocument/2006/relationships/image" Target="../media/image84.png"/><Relationship Id="rId20" Type="http://schemas.openxmlformats.org/officeDocument/2006/relationships/image" Target="../media/image10.png"/><Relationship Id="rId1" Type="http://schemas.openxmlformats.org/officeDocument/2006/relationships/tags" Target="../tags/tag22.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73.svg"/><Relationship Id="rId15" Type="http://schemas.openxmlformats.org/officeDocument/2006/relationships/image" Target="../media/image83.svg"/><Relationship Id="rId10" Type="http://schemas.openxmlformats.org/officeDocument/2006/relationships/image" Target="../media/image78.png"/><Relationship Id="rId19" Type="http://schemas.openxmlformats.org/officeDocument/2006/relationships/image" Target="../media/image87.svg"/><Relationship Id="rId4" Type="http://schemas.openxmlformats.org/officeDocument/2006/relationships/image" Target="../media/image72.png"/><Relationship Id="rId9" Type="http://schemas.openxmlformats.org/officeDocument/2006/relationships/image" Target="../media/image77.svg"/><Relationship Id="rId14" Type="http://schemas.openxmlformats.org/officeDocument/2006/relationships/image" Target="../media/image82.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9.xml"/><Relationship Id="rId1" Type="http://schemas.openxmlformats.org/officeDocument/2006/relationships/tags" Target="../tags/tag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24.xml"/><Relationship Id="rId4" Type="http://schemas.openxmlformats.org/officeDocument/2006/relationships/image" Target="../media/image88.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13" Type="http://schemas.openxmlformats.org/officeDocument/2006/relationships/image" Target="../media/image99.svg"/><Relationship Id="rId18" Type="http://schemas.openxmlformats.org/officeDocument/2006/relationships/image" Target="../media/image104.png"/><Relationship Id="rId26" Type="http://schemas.openxmlformats.org/officeDocument/2006/relationships/image" Target="../media/image112.png"/><Relationship Id="rId3" Type="http://schemas.openxmlformats.org/officeDocument/2006/relationships/notesSlide" Target="../notesSlides/notesSlide19.xml"/><Relationship Id="rId21" Type="http://schemas.openxmlformats.org/officeDocument/2006/relationships/image" Target="../media/image107.svg"/><Relationship Id="rId7" Type="http://schemas.openxmlformats.org/officeDocument/2006/relationships/image" Target="../media/image93.svg"/><Relationship Id="rId12" Type="http://schemas.openxmlformats.org/officeDocument/2006/relationships/image" Target="../media/image98.png"/><Relationship Id="rId17" Type="http://schemas.openxmlformats.org/officeDocument/2006/relationships/image" Target="../media/image103.svg"/><Relationship Id="rId25" Type="http://schemas.openxmlformats.org/officeDocument/2006/relationships/image" Target="../media/image111.svg"/><Relationship Id="rId33" Type="http://schemas.openxmlformats.org/officeDocument/2006/relationships/image" Target="../media/image10.png"/><Relationship Id="rId2" Type="http://schemas.openxmlformats.org/officeDocument/2006/relationships/slideLayout" Target="../slideLayouts/slideLayout9.xml"/><Relationship Id="rId16" Type="http://schemas.openxmlformats.org/officeDocument/2006/relationships/image" Target="../media/image102.png"/><Relationship Id="rId20" Type="http://schemas.openxmlformats.org/officeDocument/2006/relationships/image" Target="../media/image106.png"/><Relationship Id="rId29" Type="http://schemas.openxmlformats.org/officeDocument/2006/relationships/diagramLayout" Target="../diagrams/layout3.xml"/><Relationship Id="rId1" Type="http://schemas.openxmlformats.org/officeDocument/2006/relationships/tags" Target="../tags/tag26.xml"/><Relationship Id="rId6" Type="http://schemas.openxmlformats.org/officeDocument/2006/relationships/image" Target="../media/image92.png"/><Relationship Id="rId11" Type="http://schemas.openxmlformats.org/officeDocument/2006/relationships/image" Target="../media/image97.svg"/><Relationship Id="rId24" Type="http://schemas.openxmlformats.org/officeDocument/2006/relationships/image" Target="../media/image110.png"/><Relationship Id="rId32" Type="http://schemas.microsoft.com/office/2007/relationships/diagramDrawing" Target="../diagrams/drawing3.xml"/><Relationship Id="rId5" Type="http://schemas.openxmlformats.org/officeDocument/2006/relationships/image" Target="../media/image91.svg"/><Relationship Id="rId15" Type="http://schemas.openxmlformats.org/officeDocument/2006/relationships/image" Target="../media/image101.svg"/><Relationship Id="rId23" Type="http://schemas.openxmlformats.org/officeDocument/2006/relationships/image" Target="../media/image109.svg"/><Relationship Id="rId28" Type="http://schemas.openxmlformats.org/officeDocument/2006/relationships/diagramData" Target="../diagrams/data3.xml"/><Relationship Id="rId10" Type="http://schemas.openxmlformats.org/officeDocument/2006/relationships/image" Target="../media/image96.png"/><Relationship Id="rId19" Type="http://schemas.openxmlformats.org/officeDocument/2006/relationships/image" Target="../media/image105.svg"/><Relationship Id="rId31" Type="http://schemas.openxmlformats.org/officeDocument/2006/relationships/diagramColors" Target="../diagrams/colors3.xml"/><Relationship Id="rId4" Type="http://schemas.openxmlformats.org/officeDocument/2006/relationships/image" Target="../media/image90.png"/><Relationship Id="rId9" Type="http://schemas.openxmlformats.org/officeDocument/2006/relationships/image" Target="../media/image95.svg"/><Relationship Id="rId14" Type="http://schemas.openxmlformats.org/officeDocument/2006/relationships/image" Target="../media/image100.png"/><Relationship Id="rId22" Type="http://schemas.openxmlformats.org/officeDocument/2006/relationships/image" Target="../media/image108.png"/><Relationship Id="rId27" Type="http://schemas.openxmlformats.org/officeDocument/2006/relationships/image" Target="../media/image113.svg"/><Relationship Id="rId30" Type="http://schemas.openxmlformats.org/officeDocument/2006/relationships/diagramQuickStyle" Target="../diagrams/quickStyle3.xml"/><Relationship Id="rId8" Type="http://schemas.openxmlformats.org/officeDocument/2006/relationships/image" Target="../media/image94.png"/></Relationships>
</file>

<file path=ppt/slides/_rels/slide27.xml.rels><?xml version="1.0" encoding="UTF-8" standalone="yes"?>
<Relationships xmlns="http://schemas.openxmlformats.org/package/2006/relationships"><Relationship Id="rId13" Type="http://schemas.openxmlformats.org/officeDocument/2006/relationships/image" Target="../media/image117.svg"/><Relationship Id="rId18" Type="http://schemas.openxmlformats.org/officeDocument/2006/relationships/image" Target="../media/image104.png"/><Relationship Id="rId26" Type="http://schemas.openxmlformats.org/officeDocument/2006/relationships/image" Target="../media/image112.png"/><Relationship Id="rId3" Type="http://schemas.openxmlformats.org/officeDocument/2006/relationships/notesSlide" Target="../notesSlides/notesSlide20.xml"/><Relationship Id="rId21" Type="http://schemas.openxmlformats.org/officeDocument/2006/relationships/image" Target="../media/image121.svg"/><Relationship Id="rId7" Type="http://schemas.openxmlformats.org/officeDocument/2006/relationships/image" Target="../media/image115.svg"/><Relationship Id="rId12" Type="http://schemas.openxmlformats.org/officeDocument/2006/relationships/image" Target="../media/image98.png"/><Relationship Id="rId17" Type="http://schemas.openxmlformats.org/officeDocument/2006/relationships/image" Target="../media/image119.svg"/><Relationship Id="rId25" Type="http://schemas.openxmlformats.org/officeDocument/2006/relationships/image" Target="../media/image111.svg"/><Relationship Id="rId33" Type="http://schemas.openxmlformats.org/officeDocument/2006/relationships/image" Target="../media/image10.png"/><Relationship Id="rId2" Type="http://schemas.openxmlformats.org/officeDocument/2006/relationships/slideLayout" Target="../slideLayouts/slideLayout9.xml"/><Relationship Id="rId16" Type="http://schemas.openxmlformats.org/officeDocument/2006/relationships/image" Target="../media/image102.png"/><Relationship Id="rId20" Type="http://schemas.openxmlformats.org/officeDocument/2006/relationships/image" Target="../media/image106.png"/><Relationship Id="rId29" Type="http://schemas.openxmlformats.org/officeDocument/2006/relationships/diagramLayout" Target="../diagrams/layout4.xml"/><Relationship Id="rId1" Type="http://schemas.openxmlformats.org/officeDocument/2006/relationships/tags" Target="../tags/tag27.xml"/><Relationship Id="rId6" Type="http://schemas.openxmlformats.org/officeDocument/2006/relationships/image" Target="../media/image92.png"/><Relationship Id="rId11" Type="http://schemas.openxmlformats.org/officeDocument/2006/relationships/image" Target="../media/image116.svg"/><Relationship Id="rId24" Type="http://schemas.openxmlformats.org/officeDocument/2006/relationships/image" Target="../media/image110.png"/><Relationship Id="rId32" Type="http://schemas.microsoft.com/office/2007/relationships/diagramDrawing" Target="../diagrams/drawing4.xml"/><Relationship Id="rId5" Type="http://schemas.openxmlformats.org/officeDocument/2006/relationships/image" Target="../media/image114.svg"/><Relationship Id="rId15" Type="http://schemas.openxmlformats.org/officeDocument/2006/relationships/image" Target="../media/image118.svg"/><Relationship Id="rId23" Type="http://schemas.openxmlformats.org/officeDocument/2006/relationships/image" Target="../media/image122.svg"/><Relationship Id="rId28" Type="http://schemas.openxmlformats.org/officeDocument/2006/relationships/diagramData" Target="../diagrams/data4.xml"/><Relationship Id="rId10" Type="http://schemas.openxmlformats.org/officeDocument/2006/relationships/image" Target="../media/image96.png"/><Relationship Id="rId19" Type="http://schemas.openxmlformats.org/officeDocument/2006/relationships/image" Target="../media/image120.svg"/><Relationship Id="rId31" Type="http://schemas.openxmlformats.org/officeDocument/2006/relationships/diagramColors" Target="../diagrams/colors4.xml"/><Relationship Id="rId4" Type="http://schemas.openxmlformats.org/officeDocument/2006/relationships/image" Target="../media/image90.png"/><Relationship Id="rId9" Type="http://schemas.openxmlformats.org/officeDocument/2006/relationships/image" Target="../media/image95.svg"/><Relationship Id="rId14" Type="http://schemas.openxmlformats.org/officeDocument/2006/relationships/image" Target="../media/image100.png"/><Relationship Id="rId22" Type="http://schemas.openxmlformats.org/officeDocument/2006/relationships/image" Target="../media/image108.png"/><Relationship Id="rId27" Type="http://schemas.openxmlformats.org/officeDocument/2006/relationships/image" Target="../media/image123.svg"/><Relationship Id="rId30" Type="http://schemas.openxmlformats.org/officeDocument/2006/relationships/diagramQuickStyle" Target="../diagrams/quickStyle4.xml"/><Relationship Id="rId8"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0.xml"/><Relationship Id="rId1" Type="http://schemas.openxmlformats.org/officeDocument/2006/relationships/tags" Target="../tags/tag28.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13" Type="http://schemas.openxmlformats.org/officeDocument/2006/relationships/image" Target="../media/image117.svg"/><Relationship Id="rId18" Type="http://schemas.openxmlformats.org/officeDocument/2006/relationships/image" Target="../media/image104.png"/><Relationship Id="rId26" Type="http://schemas.openxmlformats.org/officeDocument/2006/relationships/image" Target="../media/image112.png"/><Relationship Id="rId3" Type="http://schemas.openxmlformats.org/officeDocument/2006/relationships/notesSlide" Target="../notesSlides/notesSlide22.xml"/><Relationship Id="rId21" Type="http://schemas.openxmlformats.org/officeDocument/2006/relationships/image" Target="../media/image121.svg"/><Relationship Id="rId34" Type="http://schemas.openxmlformats.org/officeDocument/2006/relationships/image" Target="../media/image10.png"/><Relationship Id="rId7" Type="http://schemas.openxmlformats.org/officeDocument/2006/relationships/image" Target="../media/image115.svg"/><Relationship Id="rId12" Type="http://schemas.openxmlformats.org/officeDocument/2006/relationships/image" Target="../media/image98.png"/><Relationship Id="rId17" Type="http://schemas.openxmlformats.org/officeDocument/2006/relationships/image" Target="../media/image119.svg"/><Relationship Id="rId25" Type="http://schemas.openxmlformats.org/officeDocument/2006/relationships/image" Target="../media/image111.svg"/><Relationship Id="rId33" Type="http://schemas.microsoft.com/office/2007/relationships/diagramDrawing" Target="../diagrams/drawing5.xml"/><Relationship Id="rId2" Type="http://schemas.openxmlformats.org/officeDocument/2006/relationships/slideLayout" Target="../slideLayouts/slideLayout9.xml"/><Relationship Id="rId16" Type="http://schemas.openxmlformats.org/officeDocument/2006/relationships/image" Target="../media/image102.png"/><Relationship Id="rId20" Type="http://schemas.openxmlformats.org/officeDocument/2006/relationships/image" Target="../media/image106.png"/><Relationship Id="rId29" Type="http://schemas.openxmlformats.org/officeDocument/2006/relationships/diagramData" Target="../diagrams/data5.xml"/><Relationship Id="rId1" Type="http://schemas.openxmlformats.org/officeDocument/2006/relationships/tags" Target="../tags/tag29.xml"/><Relationship Id="rId6" Type="http://schemas.openxmlformats.org/officeDocument/2006/relationships/image" Target="../media/image92.png"/><Relationship Id="rId11" Type="http://schemas.openxmlformats.org/officeDocument/2006/relationships/image" Target="../media/image116.svg"/><Relationship Id="rId24" Type="http://schemas.openxmlformats.org/officeDocument/2006/relationships/image" Target="../media/image110.png"/><Relationship Id="rId32" Type="http://schemas.openxmlformats.org/officeDocument/2006/relationships/diagramColors" Target="../diagrams/colors5.xml"/><Relationship Id="rId5" Type="http://schemas.openxmlformats.org/officeDocument/2006/relationships/image" Target="../media/image114.svg"/><Relationship Id="rId15" Type="http://schemas.openxmlformats.org/officeDocument/2006/relationships/image" Target="../media/image118.svg"/><Relationship Id="rId23" Type="http://schemas.openxmlformats.org/officeDocument/2006/relationships/image" Target="../media/image122.svg"/><Relationship Id="rId28" Type="http://schemas.openxmlformats.org/officeDocument/2006/relationships/image" Target="../media/image124.png"/><Relationship Id="rId10" Type="http://schemas.openxmlformats.org/officeDocument/2006/relationships/image" Target="../media/image96.png"/><Relationship Id="rId19" Type="http://schemas.openxmlformats.org/officeDocument/2006/relationships/image" Target="../media/image120.svg"/><Relationship Id="rId31" Type="http://schemas.openxmlformats.org/officeDocument/2006/relationships/diagramQuickStyle" Target="../diagrams/quickStyle5.xml"/><Relationship Id="rId4" Type="http://schemas.openxmlformats.org/officeDocument/2006/relationships/image" Target="../media/image90.png"/><Relationship Id="rId9" Type="http://schemas.openxmlformats.org/officeDocument/2006/relationships/image" Target="../media/image95.svg"/><Relationship Id="rId14" Type="http://schemas.openxmlformats.org/officeDocument/2006/relationships/image" Target="../media/image100.png"/><Relationship Id="rId22" Type="http://schemas.openxmlformats.org/officeDocument/2006/relationships/image" Target="../media/image108.png"/><Relationship Id="rId27" Type="http://schemas.openxmlformats.org/officeDocument/2006/relationships/image" Target="../media/image123.svg"/><Relationship Id="rId30" Type="http://schemas.openxmlformats.org/officeDocument/2006/relationships/diagramLayout" Target="../diagrams/layout5.xml"/><Relationship Id="rId8"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117.svg"/><Relationship Id="rId18" Type="http://schemas.openxmlformats.org/officeDocument/2006/relationships/image" Target="../media/image104.png"/><Relationship Id="rId26" Type="http://schemas.openxmlformats.org/officeDocument/2006/relationships/image" Target="../media/image112.png"/><Relationship Id="rId3" Type="http://schemas.openxmlformats.org/officeDocument/2006/relationships/notesSlide" Target="../notesSlides/notesSlide23.xml"/><Relationship Id="rId21" Type="http://schemas.openxmlformats.org/officeDocument/2006/relationships/image" Target="../media/image121.svg"/><Relationship Id="rId7" Type="http://schemas.openxmlformats.org/officeDocument/2006/relationships/image" Target="../media/image115.svg"/><Relationship Id="rId12" Type="http://schemas.openxmlformats.org/officeDocument/2006/relationships/image" Target="../media/image98.png"/><Relationship Id="rId17" Type="http://schemas.openxmlformats.org/officeDocument/2006/relationships/image" Target="../media/image119.svg"/><Relationship Id="rId25" Type="http://schemas.openxmlformats.org/officeDocument/2006/relationships/image" Target="../media/image111.svg"/><Relationship Id="rId2" Type="http://schemas.openxmlformats.org/officeDocument/2006/relationships/slideLayout" Target="../slideLayouts/slideLayout9.xml"/><Relationship Id="rId16" Type="http://schemas.openxmlformats.org/officeDocument/2006/relationships/image" Target="../media/image102.png"/><Relationship Id="rId20" Type="http://schemas.openxmlformats.org/officeDocument/2006/relationships/image" Target="../media/image106.png"/><Relationship Id="rId29" Type="http://schemas.openxmlformats.org/officeDocument/2006/relationships/image" Target="../media/image10.png"/><Relationship Id="rId1" Type="http://schemas.openxmlformats.org/officeDocument/2006/relationships/tags" Target="../tags/tag30.xml"/><Relationship Id="rId6" Type="http://schemas.openxmlformats.org/officeDocument/2006/relationships/image" Target="../media/image92.png"/><Relationship Id="rId11" Type="http://schemas.openxmlformats.org/officeDocument/2006/relationships/image" Target="../media/image116.svg"/><Relationship Id="rId24" Type="http://schemas.openxmlformats.org/officeDocument/2006/relationships/image" Target="../media/image110.png"/><Relationship Id="rId5" Type="http://schemas.openxmlformats.org/officeDocument/2006/relationships/image" Target="../media/image114.svg"/><Relationship Id="rId15" Type="http://schemas.openxmlformats.org/officeDocument/2006/relationships/image" Target="../media/image118.svg"/><Relationship Id="rId23" Type="http://schemas.openxmlformats.org/officeDocument/2006/relationships/image" Target="../media/image122.svg"/><Relationship Id="rId28" Type="http://schemas.openxmlformats.org/officeDocument/2006/relationships/image" Target="../media/image11.png"/><Relationship Id="rId10" Type="http://schemas.openxmlformats.org/officeDocument/2006/relationships/image" Target="../media/image96.png"/><Relationship Id="rId19" Type="http://schemas.openxmlformats.org/officeDocument/2006/relationships/image" Target="../media/image120.svg"/><Relationship Id="rId4" Type="http://schemas.openxmlformats.org/officeDocument/2006/relationships/image" Target="../media/image90.png"/><Relationship Id="rId9" Type="http://schemas.openxmlformats.org/officeDocument/2006/relationships/image" Target="../media/image95.svg"/><Relationship Id="rId14" Type="http://schemas.openxmlformats.org/officeDocument/2006/relationships/image" Target="../media/image100.png"/><Relationship Id="rId22" Type="http://schemas.openxmlformats.org/officeDocument/2006/relationships/image" Target="../media/image108.png"/><Relationship Id="rId27" Type="http://schemas.openxmlformats.org/officeDocument/2006/relationships/image" Target="../media/image123.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9.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14.jpe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slideLayout" Target="../slideLayouts/slideLayout9.xml"/><Relationship Id="rId1" Type="http://schemas.openxmlformats.org/officeDocument/2006/relationships/tags" Target="../tags/tag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6.xml"/><Relationship Id="rId5" Type="http://schemas.openxmlformats.org/officeDocument/2006/relationships/image" Target="../media/image10.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4.xml"/><Relationship Id="rId7" Type="http://schemas.openxmlformats.org/officeDocument/2006/relationships/image" Target="../media/image25.png"/><Relationship Id="rId12" Type="http://schemas.openxmlformats.org/officeDocument/2006/relationships/image" Target="../media/image10.png"/><Relationship Id="rId2" Type="http://schemas.openxmlformats.org/officeDocument/2006/relationships/slideLayout" Target="../slideLayouts/slideLayout9.xml"/><Relationship Id="rId1" Type="http://schemas.openxmlformats.org/officeDocument/2006/relationships/tags" Target="../tags/tag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5.xml"/><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slideLayout" Target="../slideLayouts/slideLayout9.xml"/><Relationship Id="rId1" Type="http://schemas.openxmlformats.org/officeDocument/2006/relationships/tags" Target="../tags/tag8.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10.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slideLayout" Target="../slideLayouts/slideLayout9.xml"/><Relationship Id="rId1" Type="http://schemas.openxmlformats.org/officeDocument/2006/relationships/tags" Target="../tags/tag9.xml"/><Relationship Id="rId6" Type="http://schemas.openxmlformats.org/officeDocument/2006/relationships/image" Target="../media/image33.svg"/><Relationship Id="rId11" Type="http://schemas.openxmlformats.org/officeDocument/2006/relationships/image" Target="../media/image10.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24540" y="1278269"/>
            <a:ext cx="6452249" cy="936703"/>
          </a:xfrm>
        </p:spPr>
        <p:txBody>
          <a:bodyPr/>
          <a:lstStyle/>
          <a:p>
            <a:r>
              <a:rPr lang="en-US" dirty="0"/>
              <a:t>The Big Issue</a:t>
            </a:r>
          </a:p>
        </p:txBody>
      </p:sp>
      <p:sp>
        <p:nvSpPr>
          <p:cNvPr id="3" name="Text Placeholder 2"/>
          <p:cNvSpPr>
            <a:spLocks noGrp="1"/>
          </p:cNvSpPr>
          <p:nvPr>
            <p:ph type="body" sz="quarter" idx="11"/>
          </p:nvPr>
        </p:nvSpPr>
        <p:spPr/>
        <p:txBody>
          <a:bodyPr/>
          <a:lstStyle/>
          <a:p>
            <a:r>
              <a:rPr lang="en-US" dirty="0"/>
              <a:t>Solving energy or waste issues</a:t>
            </a:r>
          </a:p>
        </p:txBody>
      </p:sp>
      <p:pic>
        <p:nvPicPr>
          <p:cNvPr id="9" name="Picture Placeholder 12" descr="A close up of a mans face&#10;&#10;Description automatically generated">
            <a:extLst>
              <a:ext uri="{FF2B5EF4-FFF2-40B4-BE49-F238E27FC236}">
                <a16:creationId xmlns:a16="http://schemas.microsoft.com/office/drawing/2014/main" id="{4BE0FE35-7F9C-48F4-B0D6-A6C78A7B4B20}"/>
              </a:ext>
            </a:extLst>
          </p:cNvPr>
          <p:cNvPicPr>
            <a:picLocks noChangeAspect="1"/>
          </p:cNvPicPr>
          <p:nvPr/>
        </p:nvPicPr>
        <p:blipFill rotWithShape="1">
          <a:blip r:embed="rId3"/>
          <a:srcRect l="8563" t="27535" r="6278" b="27535"/>
          <a:stretch/>
        </p:blipFill>
        <p:spPr>
          <a:xfrm>
            <a:off x="8679306" y="5829300"/>
            <a:ext cx="1447800" cy="765287"/>
          </a:xfrm>
          <a:prstGeom prst="rect">
            <a:avLst/>
          </a:prstGeom>
        </p:spPr>
      </p:pic>
    </p:spTree>
    <p:custDataLst>
      <p:tags r:id="rId1"/>
    </p:custDataLst>
    <p:extLst>
      <p:ext uri="{BB962C8B-B14F-4D97-AF65-F5344CB8AC3E}">
        <p14:creationId xmlns:p14="http://schemas.microsoft.com/office/powerpoint/2010/main" val="121266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 up of a map&#10;&#10;Description automatically generated">
            <a:extLst>
              <a:ext uri="{FF2B5EF4-FFF2-40B4-BE49-F238E27FC236}">
                <a16:creationId xmlns:a16="http://schemas.microsoft.com/office/drawing/2014/main" id="{8E82EF62-6DED-4D17-B434-D7D2093C6630}"/>
              </a:ext>
            </a:extLst>
          </p:cNvPr>
          <p:cNvPicPr>
            <a:picLocks noChangeAspect="1"/>
          </p:cNvPicPr>
          <p:nvPr/>
        </p:nvPicPr>
        <p:blipFill>
          <a:blip r:embed="rId4"/>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505307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descr="Deciduous tree">
            <a:extLst>
              <a:ext uri="{FF2B5EF4-FFF2-40B4-BE49-F238E27FC236}">
                <a16:creationId xmlns:a16="http://schemas.microsoft.com/office/drawing/2014/main" id="{F2F97FBF-AD2D-47F7-A0AF-2815A490EBF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404781" y="2399313"/>
            <a:ext cx="3260068" cy="3260068"/>
          </a:xfrm>
          <a:prstGeom prst="rect">
            <a:avLst/>
          </a:prstGeom>
        </p:spPr>
      </p:pic>
      <p:pic>
        <p:nvPicPr>
          <p:cNvPr id="10" name="Graphic 9" descr="Factory">
            <a:extLst>
              <a:ext uri="{FF2B5EF4-FFF2-40B4-BE49-F238E27FC236}">
                <a16:creationId xmlns:a16="http://schemas.microsoft.com/office/drawing/2014/main" id="{B2CB14A2-4BCB-4AF8-9F5A-63FF9BD7DE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5820" y="2559707"/>
            <a:ext cx="3260068" cy="3260068"/>
          </a:xfrm>
          <a:prstGeom prst="rect">
            <a:avLst/>
          </a:prstGeom>
        </p:spPr>
      </p:pic>
      <p:pic>
        <p:nvPicPr>
          <p:cNvPr id="12" name="Graphic 11" descr="Deciduous tree">
            <a:extLst>
              <a:ext uri="{FF2B5EF4-FFF2-40B4-BE49-F238E27FC236}">
                <a16:creationId xmlns:a16="http://schemas.microsoft.com/office/drawing/2014/main" id="{FEF2D03E-2599-45FA-99C2-D54AF58C65A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796112" y="1016295"/>
            <a:ext cx="3260068" cy="3260068"/>
          </a:xfrm>
          <a:prstGeom prst="rect">
            <a:avLst/>
          </a:prstGeom>
        </p:spPr>
      </p:pic>
      <p:sp>
        <p:nvSpPr>
          <p:cNvPr id="2" name="Text Placeholder 1">
            <a:extLst>
              <a:ext uri="{FF2B5EF4-FFF2-40B4-BE49-F238E27FC236}">
                <a16:creationId xmlns:a16="http://schemas.microsoft.com/office/drawing/2014/main" id="{B0FB71F9-8106-4F8B-8B75-5723CB6D8BC6}"/>
              </a:ext>
            </a:extLst>
          </p:cNvPr>
          <p:cNvSpPr>
            <a:spLocks noGrp="1"/>
          </p:cNvSpPr>
          <p:nvPr>
            <p:ph type="body" sz="quarter" idx="10"/>
          </p:nvPr>
        </p:nvSpPr>
        <p:spPr>
          <a:xfrm>
            <a:off x="661484" y="442221"/>
            <a:ext cx="7315200" cy="369331"/>
          </a:xfrm>
        </p:spPr>
        <p:txBody>
          <a:bodyPr/>
          <a:lstStyle/>
          <a:p>
            <a:r>
              <a:rPr lang="en-GB" sz="3500" dirty="0"/>
              <a:t>The Big Issue – Carbon Emissions </a:t>
            </a:r>
          </a:p>
        </p:txBody>
      </p:sp>
      <p:sp>
        <p:nvSpPr>
          <p:cNvPr id="5" name="Content Placeholder 2">
            <a:extLst>
              <a:ext uri="{FF2B5EF4-FFF2-40B4-BE49-F238E27FC236}">
                <a16:creationId xmlns:a16="http://schemas.microsoft.com/office/drawing/2014/main" id="{7BDAF0D3-3E6C-4316-B48E-6EA2A5BC30DA}"/>
              </a:ext>
            </a:extLst>
          </p:cNvPr>
          <p:cNvSpPr txBox="1">
            <a:spLocks/>
          </p:cNvSpPr>
          <p:nvPr/>
        </p:nvSpPr>
        <p:spPr>
          <a:xfrm>
            <a:off x="786456" y="1476962"/>
            <a:ext cx="6159777" cy="5425557"/>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GB" b="1" dirty="0"/>
              <a:t>Why are we so concerned with carbon emissions?</a:t>
            </a:r>
          </a:p>
          <a:p>
            <a:pPr marL="0" indent="0" fontAlgn="base">
              <a:buNone/>
            </a:pPr>
            <a:endParaRPr lang="en-GB" dirty="0"/>
          </a:p>
          <a:p>
            <a:pPr marL="0" indent="0" fontAlgn="base">
              <a:buNone/>
            </a:pPr>
            <a:r>
              <a:rPr lang="en-GB" dirty="0"/>
              <a:t>They trap heat helping the planet to warm up which changes the climate</a:t>
            </a:r>
          </a:p>
        </p:txBody>
      </p:sp>
      <p:pic>
        <p:nvPicPr>
          <p:cNvPr id="16" name="Picture Placeholder 12" descr="A close up of a mans face&#10;&#10;Description automatically generated">
            <a:extLst>
              <a:ext uri="{FF2B5EF4-FFF2-40B4-BE49-F238E27FC236}">
                <a16:creationId xmlns:a16="http://schemas.microsoft.com/office/drawing/2014/main" id="{30ACB13E-77B8-498A-9F0A-7CF88E0626CF}"/>
              </a:ext>
            </a:extLst>
          </p:cNvPr>
          <p:cNvPicPr>
            <a:picLocks noChangeAspect="1"/>
          </p:cNvPicPr>
          <p:nvPr/>
        </p:nvPicPr>
        <p:blipFill rotWithShape="1">
          <a:blip r:embed="rId8"/>
          <a:srcRect l="8563" t="27535" r="6278" b="27535"/>
          <a:stretch/>
        </p:blipFill>
        <p:spPr>
          <a:xfrm>
            <a:off x="8734425" y="5819775"/>
            <a:ext cx="1447800" cy="765287"/>
          </a:xfrm>
          <a:prstGeom prst="rect">
            <a:avLst/>
          </a:prstGeom>
        </p:spPr>
      </p:pic>
      <p:pic>
        <p:nvPicPr>
          <p:cNvPr id="9" name="Picture 8">
            <a:extLst>
              <a:ext uri="{FF2B5EF4-FFF2-40B4-BE49-F238E27FC236}">
                <a16:creationId xmlns:a16="http://schemas.microsoft.com/office/drawing/2014/main" id="{0D3B3C52-4C41-452B-99B9-F3D6F4547959}"/>
              </a:ext>
            </a:extLst>
          </p:cNvPr>
          <p:cNvPicPr>
            <a:picLocks noChangeAspect="1"/>
          </p:cNvPicPr>
          <p:nvPr/>
        </p:nvPicPr>
        <p:blipFill rotWithShape="1">
          <a:blip r:embed="rId9"/>
          <a:srcRect l="15779" r="15408" b="-2"/>
          <a:stretch/>
        </p:blipFill>
        <p:spPr>
          <a:xfrm>
            <a:off x="6946233" y="10"/>
            <a:ext cx="5245766" cy="5698485"/>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custDataLst>
      <p:tags r:id="rId1"/>
    </p:custDataLst>
    <p:extLst>
      <p:ext uri="{BB962C8B-B14F-4D97-AF65-F5344CB8AC3E}">
        <p14:creationId xmlns:p14="http://schemas.microsoft.com/office/powerpoint/2010/main" val="128018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Deciduous tree">
            <a:extLst>
              <a:ext uri="{FF2B5EF4-FFF2-40B4-BE49-F238E27FC236}">
                <a16:creationId xmlns:a16="http://schemas.microsoft.com/office/drawing/2014/main" id="{7A54EA9E-282E-4C98-AA60-BC233FDA0B6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1096" y="1192958"/>
            <a:ext cx="3260068" cy="3260068"/>
          </a:xfrm>
          <a:prstGeom prst="rect">
            <a:avLst/>
          </a:prstGeom>
        </p:spPr>
      </p:pic>
      <p:pic>
        <p:nvPicPr>
          <p:cNvPr id="17" name="Picture 6" descr="Smoke coming out of power plant">
            <a:extLst>
              <a:ext uri="{FF2B5EF4-FFF2-40B4-BE49-F238E27FC236}">
                <a16:creationId xmlns:a16="http://schemas.microsoft.com/office/drawing/2014/main" id="{601DC4AA-CFB1-46BD-9456-DDCA2F2EBF40}"/>
              </a:ext>
            </a:extLst>
          </p:cNvPr>
          <p:cNvPicPr>
            <a:picLocks noChangeAspect="1" noChangeArrowheads="1"/>
          </p:cNvPicPr>
          <p:nvPr/>
        </p:nvPicPr>
        <p:blipFill>
          <a:blip r:embed="rId6"/>
          <a:srcRect/>
          <a:stretch/>
        </p:blipFill>
        <p:spPr bwMode="auto">
          <a:xfrm>
            <a:off x="3720953" y="0"/>
            <a:ext cx="8471047" cy="5645985"/>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pic>
        <p:nvPicPr>
          <p:cNvPr id="11" name="Graphic 10" descr="Earth globe Americas">
            <a:extLst>
              <a:ext uri="{FF2B5EF4-FFF2-40B4-BE49-F238E27FC236}">
                <a16:creationId xmlns:a16="http://schemas.microsoft.com/office/drawing/2014/main" id="{685D8DFD-17CF-4320-9391-3E34B31672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16616" y="1016295"/>
            <a:ext cx="3260068" cy="3260068"/>
          </a:xfrm>
          <a:prstGeom prst="rect">
            <a:avLst/>
          </a:prstGeom>
        </p:spPr>
      </p:pic>
      <p:sp>
        <p:nvSpPr>
          <p:cNvPr id="2" name="Text Placeholder 1">
            <a:extLst>
              <a:ext uri="{FF2B5EF4-FFF2-40B4-BE49-F238E27FC236}">
                <a16:creationId xmlns:a16="http://schemas.microsoft.com/office/drawing/2014/main" id="{B0FB71F9-8106-4F8B-8B75-5723CB6D8BC6}"/>
              </a:ext>
            </a:extLst>
          </p:cNvPr>
          <p:cNvSpPr>
            <a:spLocks noGrp="1"/>
          </p:cNvSpPr>
          <p:nvPr>
            <p:ph type="body" sz="quarter" idx="10"/>
          </p:nvPr>
        </p:nvSpPr>
        <p:spPr>
          <a:xfrm>
            <a:off x="661484" y="442221"/>
            <a:ext cx="7315200" cy="369331"/>
          </a:xfrm>
        </p:spPr>
        <p:txBody>
          <a:bodyPr/>
          <a:lstStyle/>
          <a:p>
            <a:r>
              <a:rPr lang="en-GB" sz="3800" dirty="0"/>
              <a:t>The Big Issue – Carbon Emissions </a:t>
            </a:r>
          </a:p>
        </p:txBody>
      </p:sp>
      <p:sp>
        <p:nvSpPr>
          <p:cNvPr id="5" name="Content Placeholder 2">
            <a:extLst>
              <a:ext uri="{FF2B5EF4-FFF2-40B4-BE49-F238E27FC236}">
                <a16:creationId xmlns:a16="http://schemas.microsoft.com/office/drawing/2014/main" id="{7BDAF0D3-3E6C-4316-B48E-6EA2A5BC30DA}"/>
              </a:ext>
            </a:extLst>
          </p:cNvPr>
          <p:cNvSpPr txBox="1">
            <a:spLocks/>
          </p:cNvSpPr>
          <p:nvPr/>
        </p:nvSpPr>
        <p:spPr>
          <a:xfrm>
            <a:off x="661484" y="1892968"/>
            <a:ext cx="6737489" cy="4692094"/>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GB" b="1" dirty="0"/>
              <a:t>Why are Carbon </a:t>
            </a:r>
          </a:p>
          <a:p>
            <a:pPr marL="0" indent="0" fontAlgn="base">
              <a:buNone/>
            </a:pPr>
            <a:r>
              <a:rPr lang="en-GB" b="1" dirty="0"/>
              <a:t>Emissions increasing?</a:t>
            </a:r>
          </a:p>
          <a:p>
            <a:pPr marL="0" indent="0" fontAlgn="base">
              <a:buNone/>
            </a:pPr>
            <a:endParaRPr lang="en-GB" b="1" dirty="0"/>
          </a:p>
          <a:p>
            <a:pPr marL="0" indent="0" fontAlgn="base">
              <a:buNone/>
            </a:pPr>
            <a:r>
              <a:rPr lang="en-GB" dirty="0"/>
              <a:t>We are burning fossil fuels</a:t>
            </a:r>
          </a:p>
          <a:p>
            <a:pPr marL="0" indent="0" fontAlgn="base">
              <a:buNone/>
            </a:pPr>
            <a:endParaRPr lang="en-GB" dirty="0"/>
          </a:p>
          <a:p>
            <a:pPr marL="0" indent="0" fontAlgn="base">
              <a:buNone/>
            </a:pPr>
            <a:r>
              <a:rPr lang="en-GB" dirty="0"/>
              <a:t>We are cutting down trees which </a:t>
            </a:r>
          </a:p>
          <a:p>
            <a:pPr marL="0" indent="0" fontAlgn="base">
              <a:buNone/>
            </a:pPr>
            <a:r>
              <a:rPr lang="en-GB" dirty="0"/>
              <a:t>absorb carbon dioxide</a:t>
            </a:r>
          </a:p>
        </p:txBody>
      </p:sp>
      <p:pic>
        <p:nvPicPr>
          <p:cNvPr id="16" name="Picture Placeholder 12" descr="A close up of a mans face&#10;&#10;Description automatically generated">
            <a:extLst>
              <a:ext uri="{FF2B5EF4-FFF2-40B4-BE49-F238E27FC236}">
                <a16:creationId xmlns:a16="http://schemas.microsoft.com/office/drawing/2014/main" id="{30ACB13E-77B8-498A-9F0A-7CF88E0626CF}"/>
              </a:ext>
            </a:extLst>
          </p:cNvPr>
          <p:cNvPicPr>
            <a:picLocks noChangeAspect="1"/>
          </p:cNvPicPr>
          <p:nvPr/>
        </p:nvPicPr>
        <p:blipFill rotWithShape="1">
          <a:blip r:embed="rId9"/>
          <a:srcRect l="8563" t="27535" r="6278" b="27535"/>
          <a:stretch/>
        </p:blipFill>
        <p:spPr>
          <a:xfrm>
            <a:off x="8734425" y="5819775"/>
            <a:ext cx="1447800" cy="765287"/>
          </a:xfrm>
          <a:prstGeom prst="rect">
            <a:avLst/>
          </a:prstGeom>
        </p:spPr>
      </p:pic>
    </p:spTree>
    <p:custDataLst>
      <p:tags r:id="rId1"/>
    </p:custDataLst>
    <p:extLst>
      <p:ext uri="{BB962C8B-B14F-4D97-AF65-F5344CB8AC3E}">
        <p14:creationId xmlns:p14="http://schemas.microsoft.com/office/powerpoint/2010/main" val="35426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2" descr="A close up of a mans face&#10;&#10;Description automatically generated">
            <a:extLst>
              <a:ext uri="{FF2B5EF4-FFF2-40B4-BE49-F238E27FC236}">
                <a16:creationId xmlns:a16="http://schemas.microsoft.com/office/drawing/2014/main" id="{83B9B5FE-0C17-4EF5-AA65-1623F59BEF4B}"/>
              </a:ext>
            </a:extLst>
          </p:cNvPr>
          <p:cNvPicPr>
            <a:picLocks noChangeAspect="1"/>
          </p:cNvPicPr>
          <p:nvPr/>
        </p:nvPicPr>
        <p:blipFill rotWithShape="1">
          <a:blip r:embed="rId4"/>
          <a:srcRect l="8563" t="27535" r="6278" b="27535"/>
          <a:stretch/>
        </p:blipFill>
        <p:spPr>
          <a:xfrm>
            <a:off x="8734425" y="5819775"/>
            <a:ext cx="1447800" cy="765287"/>
          </a:xfrm>
          <a:prstGeom prst="rect">
            <a:avLst/>
          </a:prstGeom>
        </p:spPr>
      </p:pic>
      <p:sp>
        <p:nvSpPr>
          <p:cNvPr id="2" name="Text Placeholder 1">
            <a:extLst>
              <a:ext uri="{FF2B5EF4-FFF2-40B4-BE49-F238E27FC236}">
                <a16:creationId xmlns:a16="http://schemas.microsoft.com/office/drawing/2014/main" id="{E8DE575D-C91A-4175-A012-FFF53D2166C1}"/>
              </a:ext>
            </a:extLst>
          </p:cNvPr>
          <p:cNvSpPr>
            <a:spLocks noGrp="1"/>
          </p:cNvSpPr>
          <p:nvPr>
            <p:ph type="body" sz="quarter" idx="10"/>
          </p:nvPr>
        </p:nvSpPr>
        <p:spPr/>
        <p:txBody>
          <a:bodyPr/>
          <a:lstStyle/>
          <a:p>
            <a:r>
              <a:rPr lang="en-GB"/>
              <a:t>How do we generate electricity?</a:t>
            </a:r>
          </a:p>
        </p:txBody>
      </p:sp>
      <p:pic>
        <p:nvPicPr>
          <p:cNvPr id="5" name="Graphic 4" descr="Radioactive sign">
            <a:extLst>
              <a:ext uri="{FF2B5EF4-FFF2-40B4-BE49-F238E27FC236}">
                <a16:creationId xmlns:a16="http://schemas.microsoft.com/office/drawing/2014/main" id="{9EC8299C-BC4D-4A94-B25A-EE8B1F29B8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1950" y="1695398"/>
            <a:ext cx="3467204" cy="3467204"/>
          </a:xfrm>
          <a:prstGeom prst="rect">
            <a:avLst/>
          </a:prstGeom>
        </p:spPr>
      </p:pic>
      <p:pic>
        <p:nvPicPr>
          <p:cNvPr id="6" name="Graphic 5" descr="Radioactive sign">
            <a:extLst>
              <a:ext uri="{FF2B5EF4-FFF2-40B4-BE49-F238E27FC236}">
                <a16:creationId xmlns:a16="http://schemas.microsoft.com/office/drawing/2014/main" id="{3A4BE150-76A7-4C56-8D69-EC90F848A6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52846" y="1695398"/>
            <a:ext cx="3467204" cy="3467204"/>
          </a:xfrm>
          <a:prstGeom prst="rect">
            <a:avLst/>
          </a:prstGeom>
        </p:spPr>
      </p:pic>
      <p:pic>
        <p:nvPicPr>
          <p:cNvPr id="8" name="Graphic 7" descr="Factory">
            <a:extLst>
              <a:ext uri="{FF2B5EF4-FFF2-40B4-BE49-F238E27FC236}">
                <a16:creationId xmlns:a16="http://schemas.microsoft.com/office/drawing/2014/main" id="{5BEC27FF-2541-4BBE-8AE7-6447082BEB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62398" y="1695398"/>
            <a:ext cx="3467204" cy="3467204"/>
          </a:xfrm>
          <a:prstGeom prst="rect">
            <a:avLst/>
          </a:prstGeom>
        </p:spPr>
      </p:pic>
      <p:sp>
        <p:nvSpPr>
          <p:cNvPr id="10" name="TextBox 9">
            <a:extLst>
              <a:ext uri="{FF2B5EF4-FFF2-40B4-BE49-F238E27FC236}">
                <a16:creationId xmlns:a16="http://schemas.microsoft.com/office/drawing/2014/main" id="{89FE4999-0849-43DA-A718-8F692F89712B}"/>
              </a:ext>
            </a:extLst>
          </p:cNvPr>
          <p:cNvSpPr txBox="1"/>
          <p:nvPr/>
        </p:nvSpPr>
        <p:spPr>
          <a:xfrm>
            <a:off x="2531604" y="1989848"/>
            <a:ext cx="7128792" cy="2492990"/>
          </a:xfrm>
          <a:prstGeom prst="rect">
            <a:avLst/>
          </a:prstGeom>
          <a:noFill/>
        </p:spPr>
        <p:txBody>
          <a:bodyPr wrap="square" rtlCol="0">
            <a:spAutoFit/>
          </a:bodyPr>
          <a:lstStyle/>
          <a:p>
            <a:pPr algn="ctr"/>
            <a:r>
              <a:rPr lang="en-GB" sz="2800">
                <a:latin typeface="Comic Sans MS" panose="030F0702030302020204" pitchFamily="66" charset="0"/>
              </a:rPr>
              <a:t>We burn coal, oil and natural gas to generate electricity.</a:t>
            </a:r>
          </a:p>
          <a:p>
            <a:pPr algn="ctr"/>
            <a:endParaRPr lang="en-GB" sz="2800">
              <a:latin typeface="Comic Sans MS" panose="030F0702030302020204" pitchFamily="66" charset="0"/>
            </a:endParaRPr>
          </a:p>
          <a:p>
            <a:pPr algn="ctr"/>
            <a:r>
              <a:rPr lang="en-GB" sz="3600" b="1">
                <a:latin typeface="Comic Sans MS" panose="030F0702030302020204" pitchFamily="66" charset="0"/>
              </a:rPr>
              <a:t>Are there any problems with doing this?</a:t>
            </a:r>
          </a:p>
        </p:txBody>
      </p:sp>
      <p:grpSp>
        <p:nvGrpSpPr>
          <p:cNvPr id="13" name="Group 12">
            <a:extLst>
              <a:ext uri="{FF2B5EF4-FFF2-40B4-BE49-F238E27FC236}">
                <a16:creationId xmlns:a16="http://schemas.microsoft.com/office/drawing/2014/main" id="{0434ABAA-F3B7-45A9-8F70-D0F064B3D500}"/>
              </a:ext>
            </a:extLst>
          </p:cNvPr>
          <p:cNvGrpSpPr/>
          <p:nvPr/>
        </p:nvGrpSpPr>
        <p:grpSpPr>
          <a:xfrm>
            <a:off x="2921000" y="169596"/>
            <a:ext cx="6739396" cy="6518807"/>
            <a:chOff x="6616025" y="-438663"/>
            <a:chExt cx="6739396" cy="6518807"/>
          </a:xfrm>
        </p:grpSpPr>
        <p:pic>
          <p:nvPicPr>
            <p:cNvPr id="14" name="Picture 13">
              <a:extLst>
                <a:ext uri="{FF2B5EF4-FFF2-40B4-BE49-F238E27FC236}">
                  <a16:creationId xmlns:a16="http://schemas.microsoft.com/office/drawing/2014/main" id="{0DC47A33-EAE0-4131-90D0-9193F7F644B6}"/>
                </a:ext>
              </a:extLst>
            </p:cNvPr>
            <p:cNvPicPr>
              <a:picLocks noChangeAspect="1"/>
            </p:cNvPicPr>
            <p:nvPr/>
          </p:nvPicPr>
          <p:blipFill rotWithShape="1">
            <a:blip r:embed="rId9"/>
            <a:srcRect b="10438"/>
            <a:stretch/>
          </p:blipFill>
          <p:spPr>
            <a:xfrm>
              <a:off x="6616025" y="-438663"/>
              <a:ext cx="6739396" cy="6518807"/>
            </a:xfrm>
            <a:prstGeom prst="rect">
              <a:avLst/>
            </a:prstGeom>
            <a:ln w="76200">
              <a:solidFill>
                <a:srgbClr val="FF0000"/>
              </a:solidFill>
            </a:ln>
          </p:spPr>
        </p:pic>
        <p:sp>
          <p:nvSpPr>
            <p:cNvPr id="15" name="TextBox 14">
              <a:extLst>
                <a:ext uri="{FF2B5EF4-FFF2-40B4-BE49-F238E27FC236}">
                  <a16:creationId xmlns:a16="http://schemas.microsoft.com/office/drawing/2014/main" id="{35939033-BAB3-414C-9838-9461BBF04FF6}"/>
                </a:ext>
              </a:extLst>
            </p:cNvPr>
            <p:cNvSpPr txBox="1"/>
            <p:nvPr/>
          </p:nvSpPr>
          <p:spPr>
            <a:xfrm>
              <a:off x="6961387" y="5043820"/>
              <a:ext cx="6048671" cy="707886"/>
            </a:xfrm>
            <a:prstGeom prst="rect">
              <a:avLst/>
            </a:prstGeom>
            <a:solidFill>
              <a:srgbClr val="FF0000"/>
            </a:solidFill>
            <a:ln w="76200">
              <a:solidFill>
                <a:srgbClr val="FF0000"/>
              </a:solidFill>
            </a:ln>
          </p:spPr>
          <p:txBody>
            <a:bodyPr wrap="square" rtlCol="0">
              <a:spAutoFit/>
            </a:bodyPr>
            <a:lstStyle/>
            <a:p>
              <a:pPr algn="ctr"/>
              <a:r>
                <a:rPr lang="en-GB" sz="4000">
                  <a:latin typeface="Comic Sans MS" panose="030F0702030302020204" pitchFamily="66" charset="0"/>
                </a:rPr>
                <a:t>Non – Renewable Energy</a:t>
              </a:r>
            </a:p>
          </p:txBody>
        </p:sp>
      </p:grpSp>
    </p:spTree>
    <p:custDataLst>
      <p:tags r:id="rId1"/>
    </p:custDataLst>
    <p:extLst>
      <p:ext uri="{BB962C8B-B14F-4D97-AF65-F5344CB8AC3E}">
        <p14:creationId xmlns:p14="http://schemas.microsoft.com/office/powerpoint/2010/main" val="78595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2" descr="A close up of a mans face&#10;&#10;Description automatically generated">
            <a:extLst>
              <a:ext uri="{FF2B5EF4-FFF2-40B4-BE49-F238E27FC236}">
                <a16:creationId xmlns:a16="http://schemas.microsoft.com/office/drawing/2014/main" id="{9A3BCBCA-DB75-45B3-A026-B192FEEAB253}"/>
              </a:ext>
            </a:extLst>
          </p:cNvPr>
          <p:cNvPicPr>
            <a:picLocks noChangeAspect="1"/>
          </p:cNvPicPr>
          <p:nvPr/>
        </p:nvPicPr>
        <p:blipFill rotWithShape="1">
          <a:blip r:embed="rId4"/>
          <a:srcRect l="8563" t="27535" r="6278" b="27535"/>
          <a:stretch/>
        </p:blipFill>
        <p:spPr>
          <a:xfrm>
            <a:off x="8734425" y="5819775"/>
            <a:ext cx="1447800" cy="765287"/>
          </a:xfrm>
          <a:prstGeom prst="rect">
            <a:avLst/>
          </a:prstGeom>
        </p:spPr>
      </p:pic>
      <p:pic>
        <p:nvPicPr>
          <p:cNvPr id="18" name="Picture 17" descr="A close up of a sign&#10;&#10;Description automatically generated">
            <a:extLst>
              <a:ext uri="{FF2B5EF4-FFF2-40B4-BE49-F238E27FC236}">
                <a16:creationId xmlns:a16="http://schemas.microsoft.com/office/drawing/2014/main" id="{24A6F0BB-5FEC-4467-A5E3-A40963494622}"/>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2136516" y="1204333"/>
            <a:ext cx="7920011" cy="4455006"/>
          </a:xfrm>
          <a:prstGeom prst="rect">
            <a:avLst/>
          </a:prstGeom>
        </p:spPr>
      </p:pic>
      <p:sp>
        <p:nvSpPr>
          <p:cNvPr id="6" name="TextBox 5">
            <a:extLst>
              <a:ext uri="{FF2B5EF4-FFF2-40B4-BE49-F238E27FC236}">
                <a16:creationId xmlns:a16="http://schemas.microsoft.com/office/drawing/2014/main" id="{9A044518-30CE-42C6-9173-3FD8ABCA6590}"/>
              </a:ext>
            </a:extLst>
          </p:cNvPr>
          <p:cNvSpPr txBox="1"/>
          <p:nvPr/>
        </p:nvSpPr>
        <p:spPr>
          <a:xfrm>
            <a:off x="2358080" y="2220343"/>
            <a:ext cx="7475839" cy="2308324"/>
          </a:xfrm>
          <a:prstGeom prst="rect">
            <a:avLst/>
          </a:prstGeom>
          <a:noFill/>
        </p:spPr>
        <p:txBody>
          <a:bodyPr wrap="square" rtlCol="0">
            <a:spAutoFit/>
          </a:bodyPr>
          <a:lstStyle/>
          <a:p>
            <a:pPr algn="ctr"/>
            <a:r>
              <a:rPr lang="en-GB" sz="2400"/>
              <a:t>…Rather than burning coal, oil or natural gas, which will eventually run out, we do have some alternatives…</a:t>
            </a:r>
          </a:p>
          <a:p>
            <a:pPr algn="ctr"/>
            <a:endParaRPr lang="en-GB" sz="2400"/>
          </a:p>
          <a:p>
            <a:pPr algn="ctr"/>
            <a:r>
              <a:rPr lang="en-GB" sz="2400"/>
              <a:t>We can use </a:t>
            </a:r>
            <a:r>
              <a:rPr lang="en-GB" sz="2400" b="1"/>
              <a:t>renewable </a:t>
            </a:r>
            <a:r>
              <a:rPr lang="en-GB" sz="2400"/>
              <a:t>technologies, such as wind turbines and solar panels, to generate electricity. These will not run out and are better for our planet.</a:t>
            </a:r>
          </a:p>
        </p:txBody>
      </p:sp>
      <p:grpSp>
        <p:nvGrpSpPr>
          <p:cNvPr id="9" name="Group 8">
            <a:extLst>
              <a:ext uri="{FF2B5EF4-FFF2-40B4-BE49-F238E27FC236}">
                <a16:creationId xmlns:a16="http://schemas.microsoft.com/office/drawing/2014/main" id="{3F8AADEC-C6DD-46C5-9A13-58348B5C38EA}"/>
              </a:ext>
            </a:extLst>
          </p:cNvPr>
          <p:cNvGrpSpPr/>
          <p:nvPr/>
        </p:nvGrpSpPr>
        <p:grpSpPr>
          <a:xfrm>
            <a:off x="2156175" y="570665"/>
            <a:ext cx="7899309" cy="5854293"/>
            <a:chOff x="622345" y="501853"/>
            <a:chExt cx="7899309" cy="5854293"/>
          </a:xfrm>
          <a:solidFill>
            <a:srgbClr val="FFFFFF"/>
          </a:solidFill>
        </p:grpSpPr>
        <p:pic>
          <p:nvPicPr>
            <p:cNvPr id="10" name="Picture 9">
              <a:extLst>
                <a:ext uri="{FF2B5EF4-FFF2-40B4-BE49-F238E27FC236}">
                  <a16:creationId xmlns:a16="http://schemas.microsoft.com/office/drawing/2014/main" id="{1A68C705-4967-4FE4-A0DC-3817C8D50994}"/>
                </a:ext>
              </a:extLst>
            </p:cNvPr>
            <p:cNvPicPr>
              <a:picLocks noChangeAspect="1"/>
            </p:cNvPicPr>
            <p:nvPr/>
          </p:nvPicPr>
          <p:blipFill rotWithShape="1">
            <a:blip r:embed="rId6"/>
            <a:srcRect b="38285"/>
            <a:stretch/>
          </p:blipFill>
          <p:spPr>
            <a:xfrm>
              <a:off x="622345" y="501853"/>
              <a:ext cx="7899309" cy="5854293"/>
            </a:xfrm>
            <a:prstGeom prst="rect">
              <a:avLst/>
            </a:prstGeom>
            <a:ln w="76200">
              <a:solidFill>
                <a:srgbClr val="FF0000"/>
              </a:solid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5B740419-9F35-4C8F-BBCD-98573C956C62}"/>
                </a:ext>
              </a:extLst>
            </p:cNvPr>
            <p:cNvSpPr txBox="1"/>
            <p:nvPr/>
          </p:nvSpPr>
          <p:spPr>
            <a:xfrm>
              <a:off x="2174752" y="5229541"/>
              <a:ext cx="4680520" cy="707886"/>
            </a:xfrm>
            <a:prstGeom prst="rect">
              <a:avLst/>
            </a:prstGeom>
            <a:grpFill/>
            <a:ln w="76200">
              <a:solidFill>
                <a:srgbClr val="FF0000"/>
              </a:solidFill>
            </a:ln>
          </p:spPr>
          <p:txBody>
            <a:bodyPr wrap="square" rtlCol="0">
              <a:spAutoFit/>
            </a:bodyPr>
            <a:lstStyle/>
            <a:p>
              <a:pPr algn="ctr"/>
              <a:r>
                <a:rPr lang="en-GB" sz="4000">
                  <a:latin typeface="Comic Sans MS" panose="030F0702030302020204" pitchFamily="66" charset="0"/>
                </a:rPr>
                <a:t>Renewable Energy</a:t>
              </a:r>
            </a:p>
          </p:txBody>
        </p:sp>
      </p:grpSp>
      <p:pic>
        <p:nvPicPr>
          <p:cNvPr id="21" name="Picture 20" descr="A picture containing food, drawing&#10;&#10;Description automatically generated">
            <a:extLst>
              <a:ext uri="{FF2B5EF4-FFF2-40B4-BE49-F238E27FC236}">
                <a16:creationId xmlns:a16="http://schemas.microsoft.com/office/drawing/2014/main" id="{5CC8DEB4-68AA-48DC-942F-FD7BEA0926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07113" y="2780092"/>
            <a:ext cx="2584887" cy="2168882"/>
          </a:xfrm>
          <a:prstGeom prst="rect">
            <a:avLst/>
          </a:prstGeom>
        </p:spPr>
      </p:pic>
      <p:pic>
        <p:nvPicPr>
          <p:cNvPr id="22" name="Picture 21" descr="A picture containing propeller&#10;&#10;Description automatically generated">
            <a:extLst>
              <a:ext uri="{FF2B5EF4-FFF2-40B4-BE49-F238E27FC236}">
                <a16:creationId xmlns:a16="http://schemas.microsoft.com/office/drawing/2014/main" id="{CD019DD2-05D3-43CD-AF52-C5638EF535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833" y="2308546"/>
            <a:ext cx="2134346" cy="2640428"/>
          </a:xfrm>
          <a:prstGeom prst="rect">
            <a:avLst/>
          </a:prstGeom>
        </p:spPr>
      </p:pic>
    </p:spTree>
    <p:custDataLst>
      <p:tags r:id="rId1"/>
    </p:custDataLst>
    <p:extLst>
      <p:ext uri="{BB962C8B-B14F-4D97-AF65-F5344CB8AC3E}">
        <p14:creationId xmlns:p14="http://schemas.microsoft.com/office/powerpoint/2010/main" val="329220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Earth globe Americas">
            <a:extLst>
              <a:ext uri="{FF2B5EF4-FFF2-40B4-BE49-F238E27FC236}">
                <a16:creationId xmlns:a16="http://schemas.microsoft.com/office/drawing/2014/main" id="{685D8DFD-17CF-4320-9391-3E34B31672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92776" y="-476066"/>
            <a:ext cx="6891845" cy="6891845"/>
          </a:xfrm>
          <a:prstGeom prst="rect">
            <a:avLst/>
          </a:prstGeom>
        </p:spPr>
      </p:pic>
      <p:sp>
        <p:nvSpPr>
          <p:cNvPr id="2" name="Text Placeholder 1">
            <a:extLst>
              <a:ext uri="{FF2B5EF4-FFF2-40B4-BE49-F238E27FC236}">
                <a16:creationId xmlns:a16="http://schemas.microsoft.com/office/drawing/2014/main" id="{B0FB71F9-8106-4F8B-8B75-5723CB6D8BC6}"/>
              </a:ext>
            </a:extLst>
          </p:cNvPr>
          <p:cNvSpPr>
            <a:spLocks noGrp="1"/>
          </p:cNvSpPr>
          <p:nvPr>
            <p:ph type="body" sz="quarter" idx="10"/>
          </p:nvPr>
        </p:nvSpPr>
        <p:spPr>
          <a:xfrm>
            <a:off x="661484" y="442221"/>
            <a:ext cx="7315200" cy="369331"/>
          </a:xfrm>
        </p:spPr>
        <p:txBody>
          <a:bodyPr/>
          <a:lstStyle/>
          <a:p>
            <a:r>
              <a:rPr lang="en-GB" sz="3500" dirty="0"/>
              <a:t>What is Sustainability?</a:t>
            </a:r>
          </a:p>
        </p:txBody>
      </p:sp>
      <p:sp>
        <p:nvSpPr>
          <p:cNvPr id="5" name="Content Placeholder 2">
            <a:extLst>
              <a:ext uri="{FF2B5EF4-FFF2-40B4-BE49-F238E27FC236}">
                <a16:creationId xmlns:a16="http://schemas.microsoft.com/office/drawing/2014/main" id="{7BDAF0D3-3E6C-4316-B48E-6EA2A5BC30DA}"/>
              </a:ext>
            </a:extLst>
          </p:cNvPr>
          <p:cNvSpPr txBox="1">
            <a:spLocks/>
          </p:cNvSpPr>
          <p:nvPr/>
        </p:nvSpPr>
        <p:spPr>
          <a:xfrm>
            <a:off x="284396" y="1437422"/>
            <a:ext cx="11330087" cy="5260158"/>
          </a:xfr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We use the term ‘sustainability’ to describe the way we use natural resources when this use is kept at a steady level that is not likely to damage the environment.</a:t>
            </a:r>
          </a:p>
          <a:p>
            <a:pPr marL="0" indent="0">
              <a:buNone/>
            </a:pPr>
            <a:endParaRPr lang="en-GB" b="1" dirty="0"/>
          </a:p>
          <a:p>
            <a:pPr marL="0" indent="0">
              <a:buNone/>
            </a:pPr>
            <a:r>
              <a:rPr lang="en-GB" b="1" dirty="0"/>
              <a:t>Examples of natural resources are:</a:t>
            </a:r>
          </a:p>
          <a:p>
            <a:pPr marL="0" indent="0">
              <a:buNone/>
            </a:pPr>
            <a:r>
              <a:rPr lang="en-GB" dirty="0"/>
              <a:t>Air</a:t>
            </a:r>
          </a:p>
          <a:p>
            <a:pPr marL="0" indent="0">
              <a:buNone/>
            </a:pPr>
            <a:r>
              <a:rPr lang="en-GB" dirty="0"/>
              <a:t>Water</a:t>
            </a:r>
          </a:p>
          <a:p>
            <a:pPr marL="0" indent="0">
              <a:buNone/>
            </a:pPr>
            <a:r>
              <a:rPr lang="en-GB" dirty="0"/>
              <a:t>Wood</a:t>
            </a:r>
          </a:p>
          <a:p>
            <a:pPr marL="0" indent="0">
              <a:buNone/>
            </a:pPr>
            <a:r>
              <a:rPr lang="en-GB" dirty="0"/>
              <a:t>Oil</a:t>
            </a:r>
          </a:p>
          <a:p>
            <a:pPr marL="0" indent="0">
              <a:buNone/>
            </a:pPr>
            <a:r>
              <a:rPr lang="en-GB" dirty="0"/>
              <a:t>wind energy</a:t>
            </a:r>
          </a:p>
          <a:p>
            <a:pPr marL="0" indent="0">
              <a:buNone/>
            </a:pPr>
            <a:r>
              <a:rPr lang="en-GB" dirty="0"/>
              <a:t>natural gas</a:t>
            </a:r>
          </a:p>
          <a:p>
            <a:pPr marL="0" indent="0">
              <a:buNone/>
            </a:pPr>
            <a:r>
              <a:rPr lang="en-GB" dirty="0"/>
              <a:t>Iron</a:t>
            </a:r>
          </a:p>
          <a:p>
            <a:pPr marL="0" indent="0">
              <a:buNone/>
            </a:pPr>
            <a:r>
              <a:rPr lang="en-GB" dirty="0"/>
              <a:t>Coal</a:t>
            </a:r>
          </a:p>
        </p:txBody>
      </p:sp>
      <p:pic>
        <p:nvPicPr>
          <p:cNvPr id="16" name="Picture Placeholder 12" descr="A close up of a mans face&#10;&#10;Description automatically generated">
            <a:extLst>
              <a:ext uri="{FF2B5EF4-FFF2-40B4-BE49-F238E27FC236}">
                <a16:creationId xmlns:a16="http://schemas.microsoft.com/office/drawing/2014/main" id="{30ACB13E-77B8-498A-9F0A-7CF88E0626CF}"/>
              </a:ext>
            </a:extLst>
          </p:cNvPr>
          <p:cNvPicPr>
            <a:picLocks noChangeAspect="1"/>
          </p:cNvPicPr>
          <p:nvPr/>
        </p:nvPicPr>
        <p:blipFill rotWithShape="1">
          <a:blip r:embed="rId6"/>
          <a:srcRect l="8563" t="27535" r="6278" b="27535"/>
          <a:stretch/>
        </p:blipFill>
        <p:spPr>
          <a:xfrm>
            <a:off x="8734425" y="5819775"/>
            <a:ext cx="1447800" cy="765287"/>
          </a:xfrm>
          <a:prstGeom prst="rect">
            <a:avLst/>
          </a:prstGeom>
        </p:spPr>
      </p:pic>
    </p:spTree>
    <p:custDataLst>
      <p:tags r:id="rId1"/>
    </p:custDataLst>
    <p:extLst>
      <p:ext uri="{BB962C8B-B14F-4D97-AF65-F5344CB8AC3E}">
        <p14:creationId xmlns:p14="http://schemas.microsoft.com/office/powerpoint/2010/main" val="243891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07AB5F-9BCC-4E22-BA77-3F7700B2E257}"/>
              </a:ext>
            </a:extLst>
          </p:cNvPr>
          <p:cNvSpPr>
            <a:spLocks noGrp="1"/>
          </p:cNvSpPr>
          <p:nvPr>
            <p:ph type="body" sz="quarter" idx="10"/>
          </p:nvPr>
        </p:nvSpPr>
        <p:spPr/>
        <p:txBody>
          <a:bodyPr/>
          <a:lstStyle/>
          <a:p>
            <a:r>
              <a:rPr lang="en-GB" sz="3500" dirty="0"/>
              <a:t>Jobs linked to renewable energy</a:t>
            </a:r>
          </a:p>
        </p:txBody>
      </p:sp>
      <p:sp>
        <p:nvSpPr>
          <p:cNvPr id="5" name="Rectangle 4">
            <a:extLst>
              <a:ext uri="{FF2B5EF4-FFF2-40B4-BE49-F238E27FC236}">
                <a16:creationId xmlns:a16="http://schemas.microsoft.com/office/drawing/2014/main" id="{14D95B64-B8C6-4618-B5C8-DA27E2E6AA61}"/>
              </a:ext>
            </a:extLst>
          </p:cNvPr>
          <p:cNvSpPr/>
          <p:nvPr/>
        </p:nvSpPr>
        <p:spPr>
          <a:xfrm>
            <a:off x="1564799" y="1412111"/>
            <a:ext cx="9824690" cy="4247317"/>
          </a:xfrm>
          <a:prstGeom prst="rect">
            <a:avLst/>
          </a:prstGeom>
        </p:spPr>
        <p:txBody>
          <a:bodyPr wrap="square">
            <a:spAutoFit/>
          </a:bodyPr>
          <a:lstStyle/>
          <a:p>
            <a:pPr fontAlgn="base"/>
            <a:r>
              <a:rPr lang="en-GB"/>
              <a:t>Do you want to help save the planet? </a:t>
            </a:r>
          </a:p>
          <a:p>
            <a:pPr fontAlgn="base"/>
            <a:endParaRPr lang="en-GB" b="1"/>
          </a:p>
          <a:p>
            <a:pPr fontAlgn="base"/>
            <a:r>
              <a:rPr lang="en-GB" b="1"/>
              <a:t>Wind-turbine technicians and solar panel installers are amongst the fastest-growing jobs in the country</a:t>
            </a:r>
            <a:endParaRPr lang="en-GB" sz="2400" b="1"/>
          </a:p>
          <a:p>
            <a:pPr fontAlgn="base"/>
            <a:endParaRPr lang="en-GB"/>
          </a:p>
          <a:p>
            <a:pPr fontAlgn="base"/>
            <a:r>
              <a:rPr lang="en-GB"/>
              <a:t> </a:t>
            </a:r>
          </a:p>
          <a:p>
            <a:pPr fontAlgn="base"/>
            <a:endParaRPr lang="en-GB"/>
          </a:p>
          <a:p>
            <a:pPr fontAlgn="base"/>
            <a:endParaRPr lang="en-GB"/>
          </a:p>
          <a:p>
            <a:pPr fontAlgn="base"/>
            <a:endParaRPr lang="en-GB"/>
          </a:p>
          <a:p>
            <a:pPr fontAlgn="base"/>
            <a:endParaRPr lang="en-GB"/>
          </a:p>
          <a:p>
            <a:pPr fontAlgn="base"/>
            <a:endParaRPr lang="en-GB"/>
          </a:p>
          <a:p>
            <a:pPr fontAlgn="base"/>
            <a:endParaRPr lang="en-GB"/>
          </a:p>
          <a:p>
            <a:pPr fontAlgn="base"/>
            <a:endParaRPr lang="en-GB"/>
          </a:p>
          <a:p>
            <a:pPr fontAlgn="base"/>
            <a:endParaRPr lang="en-GB"/>
          </a:p>
          <a:p>
            <a:pPr fontAlgn="base"/>
            <a:r>
              <a:rPr lang="en-GB"/>
              <a:t>In the UK we are looking to support 27,000 new jobs in off-shore wind power alone!</a:t>
            </a:r>
          </a:p>
        </p:txBody>
      </p:sp>
      <p:grpSp>
        <p:nvGrpSpPr>
          <p:cNvPr id="6" name="Group 5">
            <a:extLst>
              <a:ext uri="{FF2B5EF4-FFF2-40B4-BE49-F238E27FC236}">
                <a16:creationId xmlns:a16="http://schemas.microsoft.com/office/drawing/2014/main" id="{3389CE5C-95B8-49DB-B589-A8EDA6FCDDFA}"/>
              </a:ext>
            </a:extLst>
          </p:cNvPr>
          <p:cNvGrpSpPr/>
          <p:nvPr/>
        </p:nvGrpSpPr>
        <p:grpSpPr>
          <a:xfrm>
            <a:off x="1564798" y="2899015"/>
            <a:ext cx="9062403" cy="2066925"/>
            <a:chOff x="1739157" y="3095785"/>
            <a:chExt cx="9062403" cy="2066925"/>
          </a:xfrm>
        </p:grpSpPr>
        <p:pic>
          <p:nvPicPr>
            <p:cNvPr id="7" name="Picture 2" descr="Image result for career in renewable energy">
              <a:extLst>
                <a:ext uri="{FF2B5EF4-FFF2-40B4-BE49-F238E27FC236}">
                  <a16:creationId xmlns:a16="http://schemas.microsoft.com/office/drawing/2014/main" id="{4635D5C3-A655-4288-9018-DCA2378D74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157" y="3095785"/>
              <a:ext cx="5095875" cy="2066925"/>
            </a:xfrm>
            <a:prstGeom prst="rect">
              <a:avLst/>
            </a:prstGeom>
            <a:noFill/>
            <a:ln w="38100">
              <a:solidFill>
                <a:srgbClr val="00B0F0"/>
              </a:solidFill>
              <a:prstDash val="sysDash"/>
            </a:ln>
            <a:extLst>
              <a:ext uri="{909E8E84-426E-40DD-AFC4-6F175D3DCCD1}">
                <a14:hiddenFill xmlns:a14="http://schemas.microsoft.com/office/drawing/2010/main">
                  <a:solidFill>
                    <a:srgbClr val="FFFFFF"/>
                  </a:solidFill>
                </a14:hiddenFill>
              </a:ext>
            </a:extLst>
          </p:spPr>
        </p:pic>
        <p:pic>
          <p:nvPicPr>
            <p:cNvPr id="8" name="Picture 4" descr="Image result for solar panel installation woman">
              <a:extLst>
                <a:ext uri="{FF2B5EF4-FFF2-40B4-BE49-F238E27FC236}">
                  <a16:creationId xmlns:a16="http://schemas.microsoft.com/office/drawing/2014/main" id="{2954E5A4-EB8D-4EAE-BF72-C6C29E6D54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032" y="3098101"/>
              <a:ext cx="3966528" cy="2064609"/>
            </a:xfrm>
            <a:prstGeom prst="rect">
              <a:avLst/>
            </a:prstGeom>
            <a:noFill/>
            <a:ln w="38100">
              <a:solidFill>
                <a:srgbClr val="00B0F0"/>
              </a:solidFill>
              <a:prstDash val="sysDash"/>
            </a:ln>
            <a:extLst>
              <a:ext uri="{909E8E84-426E-40DD-AFC4-6F175D3DCCD1}">
                <a14:hiddenFill xmlns:a14="http://schemas.microsoft.com/office/drawing/2010/main">
                  <a:solidFill>
                    <a:srgbClr val="FFFFFF"/>
                  </a:solidFill>
                </a14:hiddenFill>
              </a:ext>
            </a:extLst>
          </p:spPr>
        </p:pic>
      </p:grpSp>
      <p:pic>
        <p:nvPicPr>
          <p:cNvPr id="11" name="Picture Placeholder 12" descr="A close up of a mans face&#10;&#10;Description automatically generated">
            <a:extLst>
              <a:ext uri="{FF2B5EF4-FFF2-40B4-BE49-F238E27FC236}">
                <a16:creationId xmlns:a16="http://schemas.microsoft.com/office/drawing/2014/main" id="{DE15E65F-33E6-49FF-8C72-81ED3A5C5B5C}"/>
              </a:ext>
            </a:extLst>
          </p:cNvPr>
          <p:cNvPicPr>
            <a:picLocks noChangeAspect="1"/>
          </p:cNvPicPr>
          <p:nvPr/>
        </p:nvPicPr>
        <p:blipFill rotWithShape="1">
          <a:blip r:embed="rId6"/>
          <a:srcRect l="8563" t="27535" r="6278" b="27535"/>
          <a:stretch/>
        </p:blipFill>
        <p:spPr>
          <a:xfrm>
            <a:off x="8734425" y="5819775"/>
            <a:ext cx="1447800" cy="765287"/>
          </a:xfrm>
          <a:prstGeom prst="rect">
            <a:avLst/>
          </a:prstGeom>
        </p:spPr>
      </p:pic>
    </p:spTree>
    <p:custDataLst>
      <p:tags r:id="rId1"/>
    </p:custDataLst>
    <p:extLst>
      <p:ext uri="{BB962C8B-B14F-4D97-AF65-F5344CB8AC3E}">
        <p14:creationId xmlns:p14="http://schemas.microsoft.com/office/powerpoint/2010/main" val="3733377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C684AD-4BE1-494F-B304-A6A2E1F7AC9C}"/>
              </a:ext>
            </a:extLst>
          </p:cNvPr>
          <p:cNvSpPr>
            <a:spLocks noGrp="1"/>
          </p:cNvSpPr>
          <p:nvPr>
            <p:ph type="body" sz="quarter" idx="10"/>
          </p:nvPr>
        </p:nvSpPr>
        <p:spPr/>
        <p:txBody>
          <a:bodyPr/>
          <a:lstStyle/>
          <a:p>
            <a:r>
              <a:rPr lang="en-GB" sz="3500" dirty="0"/>
              <a:t>The Big Issue - Extinction</a:t>
            </a:r>
          </a:p>
        </p:txBody>
      </p:sp>
      <p:sp>
        <p:nvSpPr>
          <p:cNvPr id="5" name="Content Placeholder 3">
            <a:extLst>
              <a:ext uri="{FF2B5EF4-FFF2-40B4-BE49-F238E27FC236}">
                <a16:creationId xmlns:a16="http://schemas.microsoft.com/office/drawing/2014/main" id="{F01327DA-21B3-455E-B6E4-C0020835E73D}"/>
              </a:ext>
            </a:extLst>
          </p:cNvPr>
          <p:cNvSpPr txBox="1">
            <a:spLocks/>
          </p:cNvSpPr>
          <p:nvPr/>
        </p:nvSpPr>
        <p:spPr>
          <a:xfrm>
            <a:off x="192505" y="1267652"/>
            <a:ext cx="12007783" cy="2866426"/>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Humans</a:t>
            </a:r>
            <a:r>
              <a:rPr lang="en-GB" sz="2200" dirty="0"/>
              <a:t> are responsible for causing changes in the environment that </a:t>
            </a:r>
            <a:r>
              <a:rPr lang="en-GB" sz="2200" b="1" dirty="0"/>
              <a:t>hurt </a:t>
            </a:r>
            <a:r>
              <a:rPr lang="en-GB" sz="2200" dirty="0"/>
              <a:t>animals and plant species.</a:t>
            </a:r>
          </a:p>
          <a:p>
            <a:r>
              <a:rPr lang="en-GB" sz="2200" b="1" dirty="0"/>
              <a:t>Human</a:t>
            </a:r>
            <a:r>
              <a:rPr lang="en-GB" sz="2200" dirty="0"/>
              <a:t> activity often changes or destroys the habitats that plants and </a:t>
            </a:r>
            <a:r>
              <a:rPr lang="en-GB" sz="2200" b="1" dirty="0"/>
              <a:t>animals</a:t>
            </a:r>
            <a:r>
              <a:rPr lang="en-GB" sz="2200" dirty="0"/>
              <a:t> need to survive.</a:t>
            </a:r>
          </a:p>
          <a:p>
            <a:r>
              <a:rPr lang="en-GB" sz="2200" dirty="0"/>
              <a:t>A species is declared </a:t>
            </a:r>
            <a:r>
              <a:rPr lang="en-GB" sz="2200" b="1" dirty="0"/>
              <a:t>extinct</a:t>
            </a:r>
            <a:r>
              <a:rPr lang="en-GB" sz="2200" dirty="0"/>
              <a:t> after many years of not being spotted.</a:t>
            </a:r>
          </a:p>
          <a:p>
            <a:r>
              <a:rPr lang="en-GB" sz="2200" dirty="0"/>
              <a:t>Scientists estimate that </a:t>
            </a:r>
            <a:r>
              <a:rPr lang="en-GB" sz="2200" b="1" dirty="0"/>
              <a:t>150-200 species</a:t>
            </a:r>
            <a:r>
              <a:rPr lang="en-GB" sz="2200" dirty="0"/>
              <a:t> of plant, insect, bird and mammal become extinct every 24 hours.</a:t>
            </a:r>
          </a:p>
          <a:p>
            <a:endParaRPr lang="en-GB" sz="1500" dirty="0"/>
          </a:p>
          <a:p>
            <a:pPr marL="0" indent="0">
              <a:buFont typeface="Arial" panose="020B0604020202020204" pitchFamily="34" charset="0"/>
              <a:buNone/>
            </a:pPr>
            <a:r>
              <a:rPr lang="en-GB" sz="2200" b="1" dirty="0"/>
              <a:t>Vocabulary definitions:</a:t>
            </a:r>
          </a:p>
        </p:txBody>
      </p:sp>
      <p:sp>
        <p:nvSpPr>
          <p:cNvPr id="9" name="Rectangle: Diagonal Corners Rounded 12">
            <a:extLst>
              <a:ext uri="{FF2B5EF4-FFF2-40B4-BE49-F238E27FC236}">
                <a16:creationId xmlns:a16="http://schemas.microsoft.com/office/drawing/2014/main" id="{96334796-C630-4F1C-A114-7FCD20EE1CA9}"/>
              </a:ext>
            </a:extLst>
          </p:cNvPr>
          <p:cNvSpPr/>
          <p:nvPr/>
        </p:nvSpPr>
        <p:spPr>
          <a:xfrm>
            <a:off x="1122744" y="4046467"/>
            <a:ext cx="2405431" cy="1523901"/>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62B4C6"/>
          </a:solidFill>
          <a:ln w="12701" cap="flat">
            <a:solidFill>
              <a:srgbClr val="468391"/>
            </a:solidFill>
            <a:prstDash val="solid"/>
            <a:miter/>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2000" b="0" i="0" u="none" strike="noStrike" kern="1200" cap="none" spc="0" normalizeH="0" baseline="0" noProof="0" dirty="0">
                <a:ln>
                  <a:noFill/>
                </a:ln>
                <a:solidFill>
                  <a:srgbClr val="FFFFFF"/>
                </a:solidFill>
                <a:effectLst/>
                <a:uLnTx/>
                <a:uFillTx/>
                <a:latin typeface="Gill Sans MT"/>
                <a:ea typeface="+mn-ea"/>
                <a:cs typeface="+mn-cs"/>
              </a:rPr>
              <a:t>EXTINCT – a  species that no longer has living members</a:t>
            </a:r>
          </a:p>
        </p:txBody>
      </p:sp>
      <p:sp>
        <p:nvSpPr>
          <p:cNvPr id="10" name="Rectangle: Diagonal Corners Rounded 13">
            <a:extLst>
              <a:ext uri="{FF2B5EF4-FFF2-40B4-BE49-F238E27FC236}">
                <a16:creationId xmlns:a16="http://schemas.microsoft.com/office/drawing/2014/main" id="{F9660343-A895-4BFE-80E1-48C0D4173C4D}"/>
              </a:ext>
            </a:extLst>
          </p:cNvPr>
          <p:cNvSpPr/>
          <p:nvPr/>
        </p:nvSpPr>
        <p:spPr>
          <a:xfrm>
            <a:off x="8595062" y="4055171"/>
            <a:ext cx="2405431" cy="1523901"/>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62B4C6"/>
          </a:solidFill>
          <a:ln w="12701" cap="flat">
            <a:solidFill>
              <a:srgbClr val="468391"/>
            </a:solidFill>
            <a:prstDash val="solid"/>
            <a:miter/>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2000" b="0" i="0" u="none" strike="noStrike" kern="1200" cap="none" spc="0" normalizeH="0" baseline="0" noProof="0" dirty="0">
                <a:ln>
                  <a:noFill/>
                </a:ln>
                <a:solidFill>
                  <a:srgbClr val="FFFFFF"/>
                </a:solidFill>
                <a:effectLst/>
                <a:uLnTx/>
                <a:uFillTx/>
                <a:latin typeface="Gill Sans MT"/>
                <a:ea typeface="+mn-ea"/>
                <a:cs typeface="+mn-cs"/>
              </a:rPr>
              <a:t>ENDANGERED SPECIES – a species that is seriously at risk of extinction</a:t>
            </a:r>
          </a:p>
        </p:txBody>
      </p:sp>
      <p:pic>
        <p:nvPicPr>
          <p:cNvPr id="13" name="Picture Placeholder 12" descr="A close up of a mans face&#10;&#10;Description automatically generated">
            <a:extLst>
              <a:ext uri="{FF2B5EF4-FFF2-40B4-BE49-F238E27FC236}">
                <a16:creationId xmlns:a16="http://schemas.microsoft.com/office/drawing/2014/main" id="{06030A79-E200-4FB0-8D62-895EB8CB27AC}"/>
              </a:ext>
            </a:extLst>
          </p:cNvPr>
          <p:cNvPicPr>
            <a:picLocks noChangeAspect="1"/>
          </p:cNvPicPr>
          <p:nvPr/>
        </p:nvPicPr>
        <p:blipFill rotWithShape="1">
          <a:blip r:embed="rId3"/>
          <a:srcRect l="8563" t="27535" r="6278" b="27535"/>
          <a:stretch/>
        </p:blipFill>
        <p:spPr>
          <a:xfrm>
            <a:off x="8734425" y="5819775"/>
            <a:ext cx="1447800" cy="765287"/>
          </a:xfrm>
          <a:prstGeom prst="rect">
            <a:avLst/>
          </a:prstGeom>
        </p:spPr>
      </p:pic>
      <p:sp>
        <p:nvSpPr>
          <p:cNvPr id="14" name="Rectangle: Diagonal Corners Rounded 12">
            <a:extLst>
              <a:ext uri="{FF2B5EF4-FFF2-40B4-BE49-F238E27FC236}">
                <a16:creationId xmlns:a16="http://schemas.microsoft.com/office/drawing/2014/main" id="{39BE7C88-5DF7-4D16-9E62-E963FF2A8419}"/>
              </a:ext>
            </a:extLst>
          </p:cNvPr>
          <p:cNvSpPr/>
          <p:nvPr/>
        </p:nvSpPr>
        <p:spPr>
          <a:xfrm>
            <a:off x="4538662" y="4050324"/>
            <a:ext cx="3241760" cy="1523901"/>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62B4C6"/>
          </a:solidFill>
          <a:ln w="12701" cap="flat">
            <a:solidFill>
              <a:srgbClr val="468391"/>
            </a:solidFill>
            <a:prstDash val="solid"/>
            <a:miter/>
          </a:ln>
        </p:spPr>
        <p:txBody>
          <a:bodyPr vert="horz" wrap="square" lIns="91440" tIns="45720" rIns="91440" bIns="45720" anchor="ctr" anchorCtr="0" compatLnSpc="1">
            <a:noAutofit/>
          </a:bodyPr>
          <a:lstStyle/>
          <a:p>
            <a:pPr lvl="0" defTabSz="457200">
              <a:defRPr sz="1800" b="0" i="0" u="none" strike="noStrike" kern="0" cap="none" spc="0" baseline="0">
                <a:solidFill>
                  <a:srgbClr val="000000"/>
                </a:solidFill>
                <a:uFillTx/>
              </a:defRPr>
            </a:pPr>
            <a:r>
              <a:rPr lang="en-GB" sz="2000" dirty="0">
                <a:solidFill>
                  <a:srgbClr val="FFFFFF"/>
                </a:solidFill>
                <a:latin typeface="Gill Sans MT"/>
              </a:rPr>
              <a:t>HABITAT - the natural home or environment of an animal, plant, or other organism</a:t>
            </a:r>
          </a:p>
        </p:txBody>
      </p:sp>
    </p:spTree>
    <p:custDataLst>
      <p:tags r:id="rId1"/>
    </p:custDataLst>
    <p:extLst>
      <p:ext uri="{BB962C8B-B14F-4D97-AF65-F5344CB8AC3E}">
        <p14:creationId xmlns:p14="http://schemas.microsoft.com/office/powerpoint/2010/main" val="1432784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6">
            <a:extLst>
              <a:ext uri="{FF2B5EF4-FFF2-40B4-BE49-F238E27FC236}">
                <a16:creationId xmlns:a16="http://schemas.microsoft.com/office/drawing/2014/main" id="{49D37A50-747C-4396-AF81-FA0DE606053E}"/>
              </a:ext>
            </a:extLst>
          </p:cNvPr>
          <p:cNvGrpSpPr/>
          <p:nvPr/>
        </p:nvGrpSpPr>
        <p:grpSpPr>
          <a:xfrm>
            <a:off x="802692" y="144031"/>
            <a:ext cx="10233470" cy="5568054"/>
            <a:chOff x="1034186" y="880448"/>
            <a:chExt cx="10233470" cy="5568054"/>
          </a:xfrm>
        </p:grpSpPr>
        <p:pic>
          <p:nvPicPr>
            <p:cNvPr id="6" name="Picture 2" descr="Image result for amur leopard">
              <a:extLst>
                <a:ext uri="{FF2B5EF4-FFF2-40B4-BE49-F238E27FC236}">
                  <a16:creationId xmlns:a16="http://schemas.microsoft.com/office/drawing/2014/main" id="{7500A5A0-9FB4-450C-9A58-192EF18916AA}"/>
                </a:ext>
              </a:extLst>
            </p:cNvPr>
            <p:cNvPicPr>
              <a:picLocks noChangeAspect="1"/>
            </p:cNvPicPr>
            <p:nvPr/>
          </p:nvPicPr>
          <p:blipFill>
            <a:blip r:embed="rId3"/>
            <a:srcRect/>
            <a:stretch>
              <a:fillRect/>
            </a:stretch>
          </p:blipFill>
          <p:spPr>
            <a:xfrm>
              <a:off x="1071887" y="940405"/>
              <a:ext cx="2007693" cy="1439997"/>
            </a:xfrm>
            <a:prstGeom prst="rect">
              <a:avLst/>
            </a:prstGeom>
            <a:noFill/>
            <a:ln w="88897" cap="sq">
              <a:solidFill>
                <a:srgbClr val="FFFFFF"/>
              </a:solidFill>
              <a:prstDash val="solid"/>
              <a:miter/>
            </a:ln>
            <a:effectLst>
              <a:outerShdw dir="16200000" algn="tl">
                <a:srgbClr val="000000">
                  <a:alpha val="43000"/>
                </a:srgbClr>
              </a:outerShdw>
            </a:effectLst>
          </p:spPr>
        </p:pic>
        <p:pic>
          <p:nvPicPr>
            <p:cNvPr id="7" name="Picture 4" descr="Image result for gorilla">
              <a:extLst>
                <a:ext uri="{FF2B5EF4-FFF2-40B4-BE49-F238E27FC236}">
                  <a16:creationId xmlns:a16="http://schemas.microsoft.com/office/drawing/2014/main" id="{12392933-9E17-4D45-8CD9-AC793D03C083}"/>
                </a:ext>
              </a:extLst>
            </p:cNvPr>
            <p:cNvPicPr>
              <a:picLocks noChangeAspect="1"/>
            </p:cNvPicPr>
            <p:nvPr/>
          </p:nvPicPr>
          <p:blipFill>
            <a:blip r:embed="rId4"/>
            <a:srcRect l="849" t="2534" r="21620" b="12928"/>
            <a:stretch>
              <a:fillRect/>
            </a:stretch>
          </p:blipFill>
          <p:spPr>
            <a:xfrm>
              <a:off x="3688525" y="920023"/>
              <a:ext cx="2089202" cy="1439997"/>
            </a:xfrm>
            <a:prstGeom prst="rect">
              <a:avLst/>
            </a:prstGeom>
            <a:noFill/>
            <a:ln w="88897" cap="sq">
              <a:solidFill>
                <a:srgbClr val="FFFFFF"/>
              </a:solidFill>
              <a:prstDash val="solid"/>
              <a:miter/>
            </a:ln>
            <a:effectLst>
              <a:outerShdw dir="16200000" algn="tl">
                <a:srgbClr val="000000">
                  <a:alpha val="43000"/>
                </a:srgbClr>
              </a:outerShdw>
            </a:effectLst>
          </p:spPr>
        </p:pic>
        <p:pic>
          <p:nvPicPr>
            <p:cNvPr id="8" name="Picture 6" descr="Image result for sea turtle">
              <a:extLst>
                <a:ext uri="{FF2B5EF4-FFF2-40B4-BE49-F238E27FC236}">
                  <a16:creationId xmlns:a16="http://schemas.microsoft.com/office/drawing/2014/main" id="{6BF4BEE0-B551-4767-A55B-676C9D755869}"/>
                </a:ext>
              </a:extLst>
            </p:cNvPr>
            <p:cNvPicPr>
              <a:picLocks noChangeAspect="1"/>
            </p:cNvPicPr>
            <p:nvPr/>
          </p:nvPicPr>
          <p:blipFill>
            <a:blip r:embed="rId5"/>
            <a:srcRect/>
            <a:stretch>
              <a:fillRect/>
            </a:stretch>
          </p:blipFill>
          <p:spPr>
            <a:xfrm>
              <a:off x="6386681" y="880448"/>
              <a:ext cx="2109859" cy="1439997"/>
            </a:xfrm>
            <a:prstGeom prst="rect">
              <a:avLst/>
            </a:prstGeom>
            <a:noFill/>
            <a:ln w="88897" cap="sq">
              <a:solidFill>
                <a:srgbClr val="FFFFFF"/>
              </a:solidFill>
              <a:prstDash val="solid"/>
              <a:miter/>
            </a:ln>
            <a:effectLst>
              <a:outerShdw dir="16200000" algn="tl">
                <a:srgbClr val="000000">
                  <a:alpha val="43000"/>
                </a:srgbClr>
              </a:outerShdw>
            </a:effectLst>
          </p:spPr>
        </p:pic>
        <p:pic>
          <p:nvPicPr>
            <p:cNvPr id="9" name="Picture 8" descr="Image result for orangutan">
              <a:extLst>
                <a:ext uri="{FF2B5EF4-FFF2-40B4-BE49-F238E27FC236}">
                  <a16:creationId xmlns:a16="http://schemas.microsoft.com/office/drawing/2014/main" id="{07D2D2FD-7DD9-49E8-B84B-45246F6F4F3C}"/>
                </a:ext>
              </a:extLst>
            </p:cNvPr>
            <p:cNvPicPr>
              <a:picLocks noChangeAspect="1"/>
            </p:cNvPicPr>
            <p:nvPr/>
          </p:nvPicPr>
          <p:blipFill>
            <a:blip r:embed="rId6"/>
            <a:srcRect b="21653"/>
            <a:stretch>
              <a:fillRect/>
            </a:stretch>
          </p:blipFill>
          <p:spPr>
            <a:xfrm>
              <a:off x="9105494" y="880448"/>
              <a:ext cx="2013307" cy="1439997"/>
            </a:xfrm>
            <a:prstGeom prst="rect">
              <a:avLst/>
            </a:prstGeom>
            <a:noFill/>
            <a:ln w="88897" cap="sq">
              <a:solidFill>
                <a:srgbClr val="FFFFFF"/>
              </a:solidFill>
              <a:prstDash val="solid"/>
              <a:miter/>
            </a:ln>
            <a:effectLst>
              <a:outerShdw dir="16200000" algn="tl">
                <a:srgbClr val="000000">
                  <a:alpha val="43000"/>
                </a:srgbClr>
              </a:outerShdw>
            </a:effectLst>
          </p:spPr>
        </p:pic>
        <p:pic>
          <p:nvPicPr>
            <p:cNvPr id="10" name="Picture 10">
              <a:extLst>
                <a:ext uri="{FF2B5EF4-FFF2-40B4-BE49-F238E27FC236}">
                  <a16:creationId xmlns:a16="http://schemas.microsoft.com/office/drawing/2014/main" id="{F0DCB5D4-463E-4728-8A56-D305A77BED89}"/>
                </a:ext>
              </a:extLst>
            </p:cNvPr>
            <p:cNvPicPr>
              <a:picLocks noChangeAspect="1"/>
            </p:cNvPicPr>
            <p:nvPr/>
          </p:nvPicPr>
          <p:blipFill>
            <a:blip r:embed="rId7"/>
            <a:srcRect l="17363" t="22402" r="17264" b="13066"/>
            <a:stretch>
              <a:fillRect/>
            </a:stretch>
          </p:blipFill>
          <p:spPr>
            <a:xfrm>
              <a:off x="3638598" y="2832061"/>
              <a:ext cx="2029958" cy="1439997"/>
            </a:xfrm>
            <a:prstGeom prst="rect">
              <a:avLst/>
            </a:prstGeom>
            <a:noFill/>
            <a:ln w="88897" cap="sq">
              <a:solidFill>
                <a:srgbClr val="FFFFFF"/>
              </a:solidFill>
              <a:prstDash val="solid"/>
              <a:miter/>
            </a:ln>
            <a:effectLst>
              <a:outerShdw dir="16200000" algn="tl">
                <a:srgbClr val="000000">
                  <a:alpha val="43000"/>
                </a:srgbClr>
              </a:outerShdw>
            </a:effectLst>
          </p:spPr>
        </p:pic>
        <p:pic>
          <p:nvPicPr>
            <p:cNvPr id="11" name="Picture 12" descr="Image result for Saola">
              <a:extLst>
                <a:ext uri="{FF2B5EF4-FFF2-40B4-BE49-F238E27FC236}">
                  <a16:creationId xmlns:a16="http://schemas.microsoft.com/office/drawing/2014/main" id="{A2A11E02-C1BA-4CC6-9606-2F8372B7E198}"/>
                </a:ext>
              </a:extLst>
            </p:cNvPr>
            <p:cNvPicPr>
              <a:picLocks noChangeAspect="1"/>
            </p:cNvPicPr>
            <p:nvPr/>
          </p:nvPicPr>
          <p:blipFill>
            <a:blip r:embed="rId8"/>
            <a:srcRect/>
            <a:stretch>
              <a:fillRect/>
            </a:stretch>
          </p:blipFill>
          <p:spPr>
            <a:xfrm>
              <a:off x="6343494" y="2835691"/>
              <a:ext cx="2016809" cy="1439997"/>
            </a:xfrm>
            <a:prstGeom prst="rect">
              <a:avLst/>
            </a:prstGeom>
            <a:noFill/>
            <a:ln w="88897" cap="sq">
              <a:solidFill>
                <a:srgbClr val="FFFFFF"/>
              </a:solidFill>
              <a:prstDash val="solid"/>
              <a:miter/>
            </a:ln>
            <a:effectLst>
              <a:outerShdw dir="16200000" algn="tl">
                <a:srgbClr val="000000">
                  <a:alpha val="43000"/>
                </a:srgbClr>
              </a:outerShdw>
            </a:effectLst>
          </p:spPr>
        </p:pic>
        <p:pic>
          <p:nvPicPr>
            <p:cNvPr id="12" name="Picture 16" descr="Image result for Vaquita">
              <a:extLst>
                <a:ext uri="{FF2B5EF4-FFF2-40B4-BE49-F238E27FC236}">
                  <a16:creationId xmlns:a16="http://schemas.microsoft.com/office/drawing/2014/main" id="{146DEEC6-8E42-462B-9F7B-AC5555140427}"/>
                </a:ext>
              </a:extLst>
            </p:cNvPr>
            <p:cNvPicPr>
              <a:picLocks noChangeAspect="1"/>
            </p:cNvPicPr>
            <p:nvPr/>
          </p:nvPicPr>
          <p:blipFill>
            <a:blip r:embed="rId9"/>
            <a:srcRect l="4197" r="13345"/>
            <a:stretch>
              <a:fillRect/>
            </a:stretch>
          </p:blipFill>
          <p:spPr>
            <a:xfrm>
              <a:off x="1034187" y="2832061"/>
              <a:ext cx="2124900" cy="1554752"/>
            </a:xfrm>
            <a:prstGeom prst="rect">
              <a:avLst/>
            </a:prstGeom>
            <a:noFill/>
            <a:ln w="88897" cap="sq">
              <a:solidFill>
                <a:srgbClr val="FFFFFF"/>
              </a:solidFill>
              <a:prstDash val="solid"/>
              <a:miter/>
            </a:ln>
            <a:effectLst>
              <a:outerShdw dir="16200000" algn="tl">
                <a:srgbClr val="000000">
                  <a:alpha val="43000"/>
                </a:srgbClr>
              </a:outerShdw>
            </a:effectLst>
          </p:spPr>
        </p:pic>
        <p:pic>
          <p:nvPicPr>
            <p:cNvPr id="13" name="Picture 18" descr="Image result for tiger">
              <a:extLst>
                <a:ext uri="{FF2B5EF4-FFF2-40B4-BE49-F238E27FC236}">
                  <a16:creationId xmlns:a16="http://schemas.microsoft.com/office/drawing/2014/main" id="{C68A480A-05DC-4082-8E04-1E1E594A8BAE}"/>
                </a:ext>
              </a:extLst>
            </p:cNvPr>
            <p:cNvPicPr>
              <a:picLocks noChangeAspect="1"/>
            </p:cNvPicPr>
            <p:nvPr/>
          </p:nvPicPr>
          <p:blipFill>
            <a:blip r:embed="rId10"/>
            <a:srcRect/>
            <a:stretch>
              <a:fillRect/>
            </a:stretch>
          </p:blipFill>
          <p:spPr>
            <a:xfrm>
              <a:off x="1034186" y="5008505"/>
              <a:ext cx="2163936" cy="1439997"/>
            </a:xfrm>
            <a:prstGeom prst="rect">
              <a:avLst/>
            </a:prstGeom>
            <a:noFill/>
            <a:ln w="88897" cap="sq">
              <a:solidFill>
                <a:srgbClr val="FFFFFF"/>
              </a:solidFill>
              <a:prstDash val="solid"/>
              <a:miter/>
            </a:ln>
            <a:effectLst>
              <a:outerShdw dir="16200000" algn="tl">
                <a:srgbClr val="000000">
                  <a:alpha val="43000"/>
                </a:srgbClr>
              </a:outerShdw>
            </a:effectLst>
          </p:spPr>
        </p:pic>
        <p:pic>
          <p:nvPicPr>
            <p:cNvPr id="14" name="Picture 15">
              <a:extLst>
                <a:ext uri="{FF2B5EF4-FFF2-40B4-BE49-F238E27FC236}">
                  <a16:creationId xmlns:a16="http://schemas.microsoft.com/office/drawing/2014/main" id="{74C250A2-7DC3-4B0B-8A85-A266935DE3BF}"/>
                </a:ext>
              </a:extLst>
            </p:cNvPr>
            <p:cNvPicPr>
              <a:picLocks noChangeAspect="1"/>
            </p:cNvPicPr>
            <p:nvPr/>
          </p:nvPicPr>
          <p:blipFill>
            <a:blip r:embed="rId11"/>
            <a:srcRect l="8070" t="19535" r="19985" b="6209"/>
            <a:stretch>
              <a:fillRect/>
            </a:stretch>
          </p:blipFill>
          <p:spPr>
            <a:xfrm>
              <a:off x="9105494" y="2928058"/>
              <a:ext cx="2124900" cy="1462106"/>
            </a:xfrm>
            <a:prstGeom prst="rect">
              <a:avLst/>
            </a:prstGeom>
            <a:noFill/>
            <a:ln w="88897" cap="sq">
              <a:solidFill>
                <a:srgbClr val="FFFFFF"/>
              </a:solidFill>
              <a:prstDash val="solid"/>
              <a:miter/>
            </a:ln>
            <a:effectLst>
              <a:outerShdw dir="16200000" algn="tl">
                <a:srgbClr val="000000">
                  <a:alpha val="43000"/>
                </a:srgbClr>
              </a:outerShdw>
            </a:effectLst>
          </p:spPr>
        </p:pic>
        <p:pic>
          <p:nvPicPr>
            <p:cNvPr id="15" name="Picture 20" descr="Image result for pangolin">
              <a:extLst>
                <a:ext uri="{FF2B5EF4-FFF2-40B4-BE49-F238E27FC236}">
                  <a16:creationId xmlns:a16="http://schemas.microsoft.com/office/drawing/2014/main" id="{3951395E-9148-41C7-95BD-51E5823E2ED8}"/>
                </a:ext>
              </a:extLst>
            </p:cNvPr>
            <p:cNvPicPr>
              <a:picLocks noChangeAspect="1"/>
            </p:cNvPicPr>
            <p:nvPr/>
          </p:nvPicPr>
          <p:blipFill>
            <a:blip r:embed="rId12"/>
            <a:srcRect/>
            <a:stretch>
              <a:fillRect/>
            </a:stretch>
          </p:blipFill>
          <p:spPr>
            <a:xfrm>
              <a:off x="9105494" y="4988214"/>
              <a:ext cx="2162162" cy="1439997"/>
            </a:xfrm>
            <a:prstGeom prst="rect">
              <a:avLst/>
            </a:prstGeom>
            <a:noFill/>
            <a:ln w="88897" cap="sq">
              <a:solidFill>
                <a:srgbClr val="FFFFFF"/>
              </a:solidFill>
              <a:prstDash val="solid"/>
              <a:miter/>
            </a:ln>
            <a:effectLst>
              <a:outerShdw dir="16200000" algn="tl">
                <a:srgbClr val="000000">
                  <a:alpha val="43000"/>
                </a:srgbClr>
              </a:outerShdw>
            </a:effectLst>
          </p:spPr>
        </p:pic>
      </p:grpSp>
      <p:sp>
        <p:nvSpPr>
          <p:cNvPr id="16" name="Rectangle 15">
            <a:extLst>
              <a:ext uri="{FF2B5EF4-FFF2-40B4-BE49-F238E27FC236}">
                <a16:creationId xmlns:a16="http://schemas.microsoft.com/office/drawing/2014/main" id="{F6BF659E-ACB5-4E78-8FDD-46B738E50642}"/>
              </a:ext>
            </a:extLst>
          </p:cNvPr>
          <p:cNvSpPr/>
          <p:nvPr/>
        </p:nvSpPr>
        <p:spPr>
          <a:xfrm>
            <a:off x="3027591" y="4424408"/>
            <a:ext cx="5846409"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38100" dir="2700000" algn="tl">
                    <a:srgbClr val="000000">
                      <a:alpha val="43137"/>
                    </a:srgbClr>
                  </a:outerShdw>
                </a:effectLst>
              </a:rPr>
              <a:t>We need your help!</a:t>
            </a:r>
          </a:p>
        </p:txBody>
      </p:sp>
      <p:sp>
        <p:nvSpPr>
          <p:cNvPr id="17" name="Rectangle 16">
            <a:extLst>
              <a:ext uri="{FF2B5EF4-FFF2-40B4-BE49-F238E27FC236}">
                <a16:creationId xmlns:a16="http://schemas.microsoft.com/office/drawing/2014/main" id="{CF83D4E3-195B-47CA-8D2E-ED8BCA784829}"/>
              </a:ext>
            </a:extLst>
          </p:cNvPr>
          <p:cNvSpPr/>
          <p:nvPr/>
        </p:nvSpPr>
        <p:spPr>
          <a:xfrm>
            <a:off x="2068942" y="3429000"/>
            <a:ext cx="8054129"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Top 10 endangered species </a:t>
            </a:r>
          </a:p>
        </p:txBody>
      </p:sp>
      <p:pic>
        <p:nvPicPr>
          <p:cNvPr id="19" name="Picture Placeholder 12" descr="A close up of a mans face&#10;&#10;Description automatically generated">
            <a:extLst>
              <a:ext uri="{FF2B5EF4-FFF2-40B4-BE49-F238E27FC236}">
                <a16:creationId xmlns:a16="http://schemas.microsoft.com/office/drawing/2014/main" id="{8AFB9521-CBC3-403D-9237-F583F4BF30DC}"/>
              </a:ext>
            </a:extLst>
          </p:cNvPr>
          <p:cNvPicPr>
            <a:picLocks noChangeAspect="1"/>
          </p:cNvPicPr>
          <p:nvPr/>
        </p:nvPicPr>
        <p:blipFill rotWithShape="1">
          <a:blip r:embed="rId13"/>
          <a:srcRect l="8563" t="27535" r="6278" b="27535"/>
          <a:stretch/>
        </p:blipFill>
        <p:spPr>
          <a:xfrm>
            <a:off x="8734425" y="5819775"/>
            <a:ext cx="1447800" cy="765287"/>
          </a:xfrm>
          <a:prstGeom prst="rect">
            <a:avLst/>
          </a:prstGeom>
        </p:spPr>
      </p:pic>
    </p:spTree>
    <p:custDataLst>
      <p:tags r:id="rId1"/>
    </p:custDataLst>
    <p:extLst>
      <p:ext uri="{BB962C8B-B14F-4D97-AF65-F5344CB8AC3E}">
        <p14:creationId xmlns:p14="http://schemas.microsoft.com/office/powerpoint/2010/main" val="889473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07AB5F-9BCC-4E22-BA77-3F7700B2E257}"/>
              </a:ext>
            </a:extLst>
          </p:cNvPr>
          <p:cNvSpPr>
            <a:spLocks noGrp="1"/>
          </p:cNvSpPr>
          <p:nvPr>
            <p:ph type="body" sz="quarter" idx="10"/>
          </p:nvPr>
        </p:nvSpPr>
        <p:spPr>
          <a:xfrm>
            <a:off x="788773" y="424092"/>
            <a:ext cx="10898402" cy="369331"/>
          </a:xfrm>
        </p:spPr>
        <p:txBody>
          <a:bodyPr/>
          <a:lstStyle/>
          <a:p>
            <a:r>
              <a:rPr lang="en-GB" sz="3200" dirty="0"/>
              <a:t>YOUR CHALLENGE: Make Posters to get the message out!</a:t>
            </a:r>
          </a:p>
        </p:txBody>
      </p:sp>
      <p:pic>
        <p:nvPicPr>
          <p:cNvPr id="11" name="Picture Placeholder 12" descr="A close up of a mans face&#10;&#10;Description automatically generated">
            <a:extLst>
              <a:ext uri="{FF2B5EF4-FFF2-40B4-BE49-F238E27FC236}">
                <a16:creationId xmlns:a16="http://schemas.microsoft.com/office/drawing/2014/main" id="{DE15E65F-33E6-49FF-8C72-81ED3A5C5B5C}"/>
              </a:ext>
            </a:extLst>
          </p:cNvPr>
          <p:cNvPicPr>
            <a:picLocks noChangeAspect="1"/>
          </p:cNvPicPr>
          <p:nvPr/>
        </p:nvPicPr>
        <p:blipFill rotWithShape="1">
          <a:blip r:embed="rId4"/>
          <a:srcRect l="8563" t="27535" r="6278" b="27535"/>
          <a:stretch/>
        </p:blipFill>
        <p:spPr>
          <a:xfrm>
            <a:off x="8734425" y="5819775"/>
            <a:ext cx="1447800" cy="765287"/>
          </a:xfrm>
          <a:prstGeom prst="rect">
            <a:avLst/>
          </a:prstGeom>
        </p:spPr>
      </p:pic>
      <p:sp>
        <p:nvSpPr>
          <p:cNvPr id="9" name="Content Placeholder 3">
            <a:extLst>
              <a:ext uri="{FF2B5EF4-FFF2-40B4-BE49-F238E27FC236}">
                <a16:creationId xmlns:a16="http://schemas.microsoft.com/office/drawing/2014/main" id="{807E52D1-FB3F-4AF5-8ECC-82B84257E4C1}"/>
              </a:ext>
            </a:extLst>
          </p:cNvPr>
          <p:cNvSpPr txBox="1">
            <a:spLocks/>
          </p:cNvSpPr>
          <p:nvPr/>
        </p:nvSpPr>
        <p:spPr>
          <a:xfrm>
            <a:off x="788773" y="3624053"/>
            <a:ext cx="10898402" cy="2852576"/>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Include facts or figures relating to these issues or written messages on ways to stop this destruction.</a:t>
            </a:r>
          </a:p>
          <a:p>
            <a:pPr marL="0" indent="0">
              <a:buNone/>
            </a:pPr>
            <a:endParaRPr lang="en-GB" sz="900" dirty="0"/>
          </a:p>
          <a:p>
            <a:pPr marL="0" indent="0">
              <a:buNone/>
            </a:pPr>
            <a:r>
              <a:rPr lang="en-GB" sz="2400" dirty="0"/>
              <a:t>Here are some poster ideas:</a:t>
            </a:r>
          </a:p>
          <a:p>
            <a:r>
              <a:rPr lang="en-GB" sz="2400" dirty="0">
                <a:solidFill>
                  <a:schemeClr val="accent2"/>
                </a:solidFill>
              </a:rPr>
              <a:t>The rainforest being chopped down and taking away habitats for many animals.</a:t>
            </a:r>
          </a:p>
          <a:p>
            <a:r>
              <a:rPr lang="en-GB" sz="2400" dirty="0">
                <a:solidFill>
                  <a:schemeClr val="accent2"/>
                </a:solidFill>
              </a:rPr>
              <a:t>Houses being built on farmland</a:t>
            </a:r>
          </a:p>
          <a:p>
            <a:r>
              <a:rPr lang="en-GB" sz="2400" dirty="0">
                <a:solidFill>
                  <a:schemeClr val="accent2"/>
                </a:solidFill>
              </a:rPr>
              <a:t>Roads or rail tracks being built through forests</a:t>
            </a:r>
          </a:p>
        </p:txBody>
      </p:sp>
      <p:graphicFrame>
        <p:nvGraphicFramePr>
          <p:cNvPr id="12" name="Diagram 11">
            <a:extLst>
              <a:ext uri="{FF2B5EF4-FFF2-40B4-BE49-F238E27FC236}">
                <a16:creationId xmlns:a16="http://schemas.microsoft.com/office/drawing/2014/main" id="{7F9EF3DB-ACB4-4B1E-905D-2EC5D2FD042A}"/>
              </a:ext>
            </a:extLst>
          </p:cNvPr>
          <p:cNvGraphicFramePr/>
          <p:nvPr>
            <p:extLst>
              <p:ext uri="{D42A27DB-BD31-4B8C-83A1-F6EECF244321}">
                <p14:modId xmlns:p14="http://schemas.microsoft.com/office/powerpoint/2010/main" val="217233224"/>
              </p:ext>
            </p:extLst>
          </p:nvPr>
        </p:nvGraphicFramePr>
        <p:xfrm>
          <a:off x="892306" y="2085975"/>
          <a:ext cx="10528169" cy="18859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Content Placeholder 3">
            <a:extLst>
              <a:ext uri="{FF2B5EF4-FFF2-40B4-BE49-F238E27FC236}">
                <a16:creationId xmlns:a16="http://schemas.microsoft.com/office/drawing/2014/main" id="{DED8CD56-F68C-44C3-9E24-85DB0A7AD511}"/>
              </a:ext>
            </a:extLst>
          </p:cNvPr>
          <p:cNvSpPr txBox="1">
            <a:spLocks/>
          </p:cNvSpPr>
          <p:nvPr/>
        </p:nvSpPr>
        <p:spPr>
          <a:xfrm>
            <a:off x="788773" y="1274662"/>
            <a:ext cx="10510921" cy="88537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rgbClr val="00B0F0"/>
                </a:solidFill>
              </a:rPr>
              <a:t>Sadly, many animal species are dangerously close to becoming extinct. </a:t>
            </a:r>
          </a:p>
          <a:p>
            <a:pPr marL="0" indent="0">
              <a:buNone/>
            </a:pPr>
            <a:r>
              <a:rPr lang="en-GB" sz="2400" dirty="0">
                <a:solidFill>
                  <a:srgbClr val="00B0F0"/>
                </a:solidFill>
              </a:rPr>
              <a:t>Raising awareness of this issue has never been more important!</a:t>
            </a:r>
          </a:p>
        </p:txBody>
      </p:sp>
    </p:spTree>
    <p:custDataLst>
      <p:tags r:id="rId1"/>
    </p:custDataLst>
    <p:extLst>
      <p:ext uri="{BB962C8B-B14F-4D97-AF65-F5344CB8AC3E}">
        <p14:creationId xmlns:p14="http://schemas.microsoft.com/office/powerpoint/2010/main" val="1126221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3500" dirty="0"/>
              <a:t>Learning objectives</a:t>
            </a:r>
          </a:p>
        </p:txBody>
      </p:sp>
      <p:sp>
        <p:nvSpPr>
          <p:cNvPr id="3" name="Text Placeholder 2"/>
          <p:cNvSpPr>
            <a:spLocks noGrp="1"/>
          </p:cNvSpPr>
          <p:nvPr>
            <p:ph type="body" sz="quarter" idx="11"/>
          </p:nvPr>
        </p:nvSpPr>
        <p:spPr>
          <a:xfrm>
            <a:off x="1273653" y="1594028"/>
            <a:ext cx="9994981" cy="434816"/>
          </a:xfrm>
        </p:spPr>
        <p:txBody>
          <a:bodyPr/>
          <a:lstStyle/>
          <a:p>
            <a:r>
              <a:rPr lang="en-US" sz="3500" dirty="0"/>
              <a:t>Aim: </a:t>
            </a:r>
            <a:r>
              <a:rPr lang="en-GB" sz="3500" dirty="0"/>
              <a:t>I will gain insight into environmental issues</a:t>
            </a:r>
          </a:p>
          <a:p>
            <a:endParaRPr lang="en-US" dirty="0"/>
          </a:p>
        </p:txBody>
      </p:sp>
      <p:pic>
        <p:nvPicPr>
          <p:cNvPr id="13" name="Picture Placeholder 12" descr="A close up of a mans face&#10;&#10;Description automatically generated">
            <a:extLst>
              <a:ext uri="{FF2B5EF4-FFF2-40B4-BE49-F238E27FC236}">
                <a16:creationId xmlns:a16="http://schemas.microsoft.com/office/drawing/2014/main" id="{0794C789-C760-471A-93E3-97F61E7986E1}"/>
              </a:ext>
            </a:extLst>
          </p:cNvPr>
          <p:cNvPicPr>
            <a:picLocks noGrp="1" noChangeAspect="1"/>
          </p:cNvPicPr>
          <p:nvPr>
            <p:ph type="pic" sz="quarter" idx="15"/>
          </p:nvPr>
        </p:nvPicPr>
        <p:blipFill rotWithShape="1">
          <a:blip r:embed="rId4"/>
          <a:srcRect l="8563" t="27535" r="6278" b="27535"/>
          <a:stretch/>
        </p:blipFill>
        <p:spPr>
          <a:xfrm>
            <a:off x="8734425" y="5819775"/>
            <a:ext cx="1447800" cy="765287"/>
          </a:xfrm>
        </p:spPr>
      </p:pic>
      <p:sp>
        <p:nvSpPr>
          <p:cNvPr id="7" name="Content Placeholder 2">
            <a:extLst>
              <a:ext uri="{FF2B5EF4-FFF2-40B4-BE49-F238E27FC236}">
                <a16:creationId xmlns:a16="http://schemas.microsoft.com/office/drawing/2014/main" id="{D93ED2DE-6BE5-4E89-8BD2-36580A83C316}"/>
              </a:ext>
            </a:extLst>
          </p:cNvPr>
          <p:cNvSpPr>
            <a:spLocks noGrp="1"/>
          </p:cNvSpPr>
          <p:nvPr>
            <p:ph type="body" sz="quarter" idx="12"/>
          </p:nvPr>
        </p:nvSpPr>
        <p:spPr>
          <a:xfrm>
            <a:off x="1273175" y="2241756"/>
            <a:ext cx="9242425" cy="3000375"/>
          </a:xfrm>
        </p:spPr>
        <p:txBody>
          <a:bodyPr>
            <a:normAutofit/>
          </a:bodyPr>
          <a:lstStyle/>
          <a:p>
            <a:pPr marL="342900" indent="-342900">
              <a:lnSpc>
                <a:spcPct val="100000"/>
              </a:lnSpc>
              <a:buFont typeface="Courier New" panose="02070309020205020404" pitchFamily="49" charset="0"/>
              <a:buChar char="o"/>
            </a:pPr>
            <a:r>
              <a:rPr lang="en-GB" sz="2400" dirty="0"/>
              <a:t>1.  I will explore specific aspects of the Environment</a:t>
            </a:r>
          </a:p>
          <a:p>
            <a:pPr marL="342900" indent="-342900">
              <a:lnSpc>
                <a:spcPct val="100000"/>
              </a:lnSpc>
              <a:buFont typeface="Courier New" panose="02070309020205020404" pitchFamily="49" charset="0"/>
              <a:buChar char="o"/>
            </a:pPr>
            <a:endParaRPr lang="en-GB" sz="100" dirty="0"/>
          </a:p>
          <a:p>
            <a:pPr marL="342900" indent="-342900">
              <a:lnSpc>
                <a:spcPct val="100000"/>
              </a:lnSpc>
              <a:buFont typeface="Courier New" panose="02070309020205020404" pitchFamily="49" charset="0"/>
              <a:buChar char="o"/>
            </a:pPr>
            <a:r>
              <a:rPr lang="en-GB" sz="2400" dirty="0"/>
              <a:t>2.  I will learn about STEM related career pathways and jobs</a:t>
            </a:r>
          </a:p>
          <a:p>
            <a:pPr marL="342900" indent="-342900">
              <a:lnSpc>
                <a:spcPct val="100000"/>
              </a:lnSpc>
              <a:buFont typeface="Courier New" panose="02070309020205020404" pitchFamily="49" charset="0"/>
              <a:buChar char="o"/>
            </a:pPr>
            <a:endParaRPr lang="en-GB" sz="100" dirty="0"/>
          </a:p>
          <a:p>
            <a:pPr marL="342900" indent="-342900">
              <a:lnSpc>
                <a:spcPct val="100000"/>
              </a:lnSpc>
              <a:buFont typeface="Courier New" panose="02070309020205020404" pitchFamily="49" charset="0"/>
              <a:buChar char="o"/>
            </a:pPr>
            <a:r>
              <a:rPr lang="en-GB" sz="2400" dirty="0"/>
              <a:t>3.  I will develop the following skills:</a:t>
            </a:r>
          </a:p>
        </p:txBody>
      </p:sp>
      <p:pic>
        <p:nvPicPr>
          <p:cNvPr id="8" name="Picture 7">
            <a:extLst>
              <a:ext uri="{FF2B5EF4-FFF2-40B4-BE49-F238E27FC236}">
                <a16:creationId xmlns:a16="http://schemas.microsoft.com/office/drawing/2014/main" id="{2D9172DC-3B64-42CB-974F-50538EB86B44}"/>
              </a:ext>
            </a:extLst>
          </p:cNvPr>
          <p:cNvPicPr>
            <a:picLocks noChangeAspect="1"/>
          </p:cNvPicPr>
          <p:nvPr/>
        </p:nvPicPr>
        <p:blipFill rotWithShape="1">
          <a:blip r:embed="rId5"/>
          <a:srcRect l="15669" t="33333" r="38928" b="55476"/>
          <a:stretch/>
        </p:blipFill>
        <p:spPr>
          <a:xfrm>
            <a:off x="1389743" y="4341626"/>
            <a:ext cx="9125857" cy="1265237"/>
          </a:xfrm>
          <a:prstGeom prst="rect">
            <a:avLst/>
          </a:prstGeom>
          <a:ln w="38100">
            <a:solidFill>
              <a:srgbClr val="00B0F0"/>
            </a:solidFill>
            <a:prstDash val="sysDot"/>
          </a:ln>
        </p:spPr>
      </p:pic>
    </p:spTree>
    <p:custDataLst>
      <p:tags r:id="rId1"/>
    </p:custDataLst>
    <p:extLst>
      <p:ext uri="{BB962C8B-B14F-4D97-AF65-F5344CB8AC3E}">
        <p14:creationId xmlns:p14="http://schemas.microsoft.com/office/powerpoint/2010/main" val="33403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4557F8-5D73-452D-A712-873AAC942F7A}"/>
              </a:ext>
            </a:extLst>
          </p:cNvPr>
          <p:cNvSpPr>
            <a:spLocks noGrp="1"/>
          </p:cNvSpPr>
          <p:nvPr>
            <p:ph type="body" sz="quarter" idx="10"/>
          </p:nvPr>
        </p:nvSpPr>
        <p:spPr/>
        <p:txBody>
          <a:bodyPr/>
          <a:lstStyle/>
          <a:p>
            <a:r>
              <a:rPr lang="en-GB" sz="3500" dirty="0"/>
              <a:t>Jobs linked to the environment</a:t>
            </a:r>
          </a:p>
        </p:txBody>
      </p:sp>
      <p:pic>
        <p:nvPicPr>
          <p:cNvPr id="10" name="Graphic 9" descr="Judge">
            <a:extLst>
              <a:ext uri="{FF2B5EF4-FFF2-40B4-BE49-F238E27FC236}">
                <a16:creationId xmlns:a16="http://schemas.microsoft.com/office/drawing/2014/main" id="{A7CF65FF-AA1C-425E-BF23-06EBB4A5C6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407" y="1954103"/>
            <a:ext cx="3508090" cy="3508090"/>
          </a:xfrm>
          <a:prstGeom prst="rect">
            <a:avLst/>
          </a:prstGeom>
        </p:spPr>
      </p:pic>
      <p:pic>
        <p:nvPicPr>
          <p:cNvPr id="11" name="Graphic 10" descr="Gavel">
            <a:extLst>
              <a:ext uri="{FF2B5EF4-FFF2-40B4-BE49-F238E27FC236}">
                <a16:creationId xmlns:a16="http://schemas.microsoft.com/office/drawing/2014/main" id="{4E4BA324-6BA4-4E38-841B-3345CB2B46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89729" y="2047996"/>
            <a:ext cx="3320305" cy="3320305"/>
          </a:xfrm>
          <a:prstGeom prst="rect">
            <a:avLst/>
          </a:prstGeom>
        </p:spPr>
      </p:pic>
      <p:sp>
        <p:nvSpPr>
          <p:cNvPr id="5" name="Content Placeholder 2">
            <a:extLst>
              <a:ext uri="{FF2B5EF4-FFF2-40B4-BE49-F238E27FC236}">
                <a16:creationId xmlns:a16="http://schemas.microsoft.com/office/drawing/2014/main" id="{95C22A7B-E971-4212-80A1-A526332AD4A6}"/>
              </a:ext>
            </a:extLst>
          </p:cNvPr>
          <p:cNvSpPr txBox="1">
            <a:spLocks/>
          </p:cNvSpPr>
          <p:nvPr/>
        </p:nvSpPr>
        <p:spPr>
          <a:xfrm>
            <a:off x="381966" y="3905250"/>
            <a:ext cx="11041320" cy="2004617"/>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endParaRPr lang="en-GB" sz="2400" dirty="0"/>
          </a:p>
          <a:p>
            <a:pPr marL="0" indent="0" fontAlgn="base">
              <a:buFont typeface="Arial" panose="020B0604020202020204" pitchFamily="34" charset="0"/>
              <a:buNone/>
            </a:pPr>
            <a:r>
              <a:rPr lang="en-GB" sz="2400" dirty="0"/>
              <a:t>Advise people on issues related to air and water quality, hazardous waste, sustainability, and more. </a:t>
            </a:r>
          </a:p>
          <a:p>
            <a:pPr marL="0" indent="0" fontAlgn="base">
              <a:buFont typeface="Arial" panose="020B0604020202020204" pitchFamily="34" charset="0"/>
              <a:buNone/>
            </a:pPr>
            <a:r>
              <a:rPr lang="en-GB" sz="2400" b="1" dirty="0"/>
              <a:t>This profession will continue to grow as climate change impacts the earth!</a:t>
            </a:r>
            <a:endParaRPr lang="en-GB" dirty="0"/>
          </a:p>
          <a:p>
            <a:pPr marL="0" indent="0" fontAlgn="base">
              <a:buFont typeface="Arial" panose="020B0604020202020204" pitchFamily="34" charset="0"/>
              <a:buNone/>
            </a:pPr>
            <a:endParaRPr lang="en-GB" dirty="0"/>
          </a:p>
        </p:txBody>
      </p:sp>
      <p:pic>
        <p:nvPicPr>
          <p:cNvPr id="12" name="Picture 4" descr="Image result for environmental lawyer">
            <a:extLst>
              <a:ext uri="{FF2B5EF4-FFF2-40B4-BE49-F238E27FC236}">
                <a16:creationId xmlns:a16="http://schemas.microsoft.com/office/drawing/2014/main" id="{9B8A056E-016A-45E1-915C-D97AD078F6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0402" y="1817226"/>
            <a:ext cx="3391196" cy="22254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Placeholder 12" descr="A close up of a mans face&#10;&#10;Description automatically generated">
            <a:extLst>
              <a:ext uri="{FF2B5EF4-FFF2-40B4-BE49-F238E27FC236}">
                <a16:creationId xmlns:a16="http://schemas.microsoft.com/office/drawing/2014/main" id="{99F9F52C-C460-4B89-8449-892CFDCF7B31}"/>
              </a:ext>
            </a:extLst>
          </p:cNvPr>
          <p:cNvPicPr>
            <a:picLocks noChangeAspect="1"/>
          </p:cNvPicPr>
          <p:nvPr/>
        </p:nvPicPr>
        <p:blipFill rotWithShape="1">
          <a:blip r:embed="rId9"/>
          <a:srcRect l="8563" t="27535" r="6278" b="27535"/>
          <a:stretch/>
        </p:blipFill>
        <p:spPr>
          <a:xfrm>
            <a:off x="8734425" y="5819775"/>
            <a:ext cx="1447800" cy="765287"/>
          </a:xfrm>
          <a:prstGeom prst="rect">
            <a:avLst/>
          </a:prstGeom>
        </p:spPr>
      </p:pic>
      <p:sp>
        <p:nvSpPr>
          <p:cNvPr id="8" name="TextBox 7">
            <a:extLst>
              <a:ext uri="{FF2B5EF4-FFF2-40B4-BE49-F238E27FC236}">
                <a16:creationId xmlns:a16="http://schemas.microsoft.com/office/drawing/2014/main" id="{E4231A0D-F411-4CE5-A097-B647D6FB4C6D}"/>
              </a:ext>
            </a:extLst>
          </p:cNvPr>
          <p:cNvSpPr txBox="1"/>
          <p:nvPr/>
        </p:nvSpPr>
        <p:spPr>
          <a:xfrm>
            <a:off x="866776" y="2383363"/>
            <a:ext cx="2929722" cy="1138773"/>
          </a:xfrm>
          <a:prstGeom prst="rect">
            <a:avLst/>
          </a:prstGeom>
          <a:noFill/>
        </p:spPr>
        <p:txBody>
          <a:bodyPr wrap="square" rtlCol="0">
            <a:spAutoFit/>
          </a:bodyPr>
          <a:lstStyle/>
          <a:p>
            <a:pPr algn="ctr" fontAlgn="base"/>
            <a:r>
              <a:rPr lang="en-GB" sz="2500" b="1" dirty="0"/>
              <a:t>Do you want to help  save the planet? </a:t>
            </a:r>
            <a:r>
              <a:rPr lang="en-GB" dirty="0"/>
              <a:t>			</a:t>
            </a:r>
          </a:p>
        </p:txBody>
      </p:sp>
      <p:sp>
        <p:nvSpPr>
          <p:cNvPr id="9" name="TextBox 8">
            <a:extLst>
              <a:ext uri="{FF2B5EF4-FFF2-40B4-BE49-F238E27FC236}">
                <a16:creationId xmlns:a16="http://schemas.microsoft.com/office/drawing/2014/main" id="{E592CED7-3137-4A3A-BB76-28655131A343}"/>
              </a:ext>
            </a:extLst>
          </p:cNvPr>
          <p:cNvSpPr txBox="1"/>
          <p:nvPr/>
        </p:nvSpPr>
        <p:spPr>
          <a:xfrm>
            <a:off x="8032090" y="2434173"/>
            <a:ext cx="3391196" cy="1138773"/>
          </a:xfrm>
          <a:prstGeom prst="rect">
            <a:avLst/>
          </a:prstGeom>
          <a:noFill/>
        </p:spPr>
        <p:txBody>
          <a:bodyPr wrap="square" rtlCol="0">
            <a:spAutoFit/>
          </a:bodyPr>
          <a:lstStyle/>
          <a:p>
            <a:pPr algn="ctr" fontAlgn="base"/>
            <a:r>
              <a:rPr lang="en-GB" sz="2500" b="1" dirty="0"/>
              <a:t>Become an Environmental Lawyer!</a:t>
            </a:r>
          </a:p>
          <a:p>
            <a:endParaRPr lang="en-GB" dirty="0"/>
          </a:p>
        </p:txBody>
      </p:sp>
    </p:spTree>
    <p:custDataLst>
      <p:tags r:id="rId1"/>
    </p:custDataLst>
    <p:extLst>
      <p:ext uri="{BB962C8B-B14F-4D97-AF65-F5344CB8AC3E}">
        <p14:creationId xmlns:p14="http://schemas.microsoft.com/office/powerpoint/2010/main" val="2999895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game&#10;&#10;Description automatically generated">
            <a:extLst>
              <a:ext uri="{FF2B5EF4-FFF2-40B4-BE49-F238E27FC236}">
                <a16:creationId xmlns:a16="http://schemas.microsoft.com/office/drawing/2014/main" id="{5E4F95DB-1357-475D-BB62-4DAA2FDA5380}"/>
              </a:ext>
            </a:extLst>
          </p:cNvPr>
          <p:cNvPicPr>
            <a:picLocks noChangeAspect="1"/>
          </p:cNvPicPr>
          <p:nvPr/>
        </p:nvPicPr>
        <p:blipFill>
          <a:blip r:embed="rId4"/>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383719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59F6E0-A081-4EA4-AE71-740B15583FDA}"/>
              </a:ext>
            </a:extLst>
          </p:cNvPr>
          <p:cNvSpPr>
            <a:spLocks noGrp="1"/>
          </p:cNvSpPr>
          <p:nvPr>
            <p:ph type="body" sz="quarter" idx="10"/>
          </p:nvPr>
        </p:nvSpPr>
        <p:spPr>
          <a:xfrm>
            <a:off x="788773" y="452667"/>
            <a:ext cx="10567086" cy="338165"/>
          </a:xfrm>
        </p:spPr>
        <p:txBody>
          <a:bodyPr/>
          <a:lstStyle/>
          <a:p>
            <a:r>
              <a:rPr lang="en-GB" sz="3500" dirty="0"/>
              <a:t>Meet an ambassador from the world of work</a:t>
            </a:r>
          </a:p>
        </p:txBody>
      </p:sp>
      <p:pic>
        <p:nvPicPr>
          <p:cNvPr id="6" name="Graphic 5" descr="Chef">
            <a:extLst>
              <a:ext uri="{FF2B5EF4-FFF2-40B4-BE49-F238E27FC236}">
                <a16:creationId xmlns:a16="http://schemas.microsoft.com/office/drawing/2014/main" id="{AFF2B146-B8DA-4E8B-8513-853A5604AF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2220" y="2629663"/>
            <a:ext cx="1598673" cy="1598673"/>
          </a:xfrm>
          <a:prstGeom prst="rect">
            <a:avLst/>
          </a:prstGeom>
        </p:spPr>
      </p:pic>
      <p:pic>
        <p:nvPicPr>
          <p:cNvPr id="7" name="Graphic 6" descr="Office worker">
            <a:extLst>
              <a:ext uri="{FF2B5EF4-FFF2-40B4-BE49-F238E27FC236}">
                <a16:creationId xmlns:a16="http://schemas.microsoft.com/office/drawing/2014/main" id="{8A9A3237-CC54-4E94-B6CC-980ECA8B2A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97255" y="2629663"/>
            <a:ext cx="1598673" cy="1598673"/>
          </a:xfrm>
          <a:prstGeom prst="rect">
            <a:avLst/>
          </a:prstGeom>
        </p:spPr>
      </p:pic>
      <p:pic>
        <p:nvPicPr>
          <p:cNvPr id="8" name="Graphic 7" descr="Scientist">
            <a:extLst>
              <a:ext uri="{FF2B5EF4-FFF2-40B4-BE49-F238E27FC236}">
                <a16:creationId xmlns:a16="http://schemas.microsoft.com/office/drawing/2014/main" id="{6A4086C2-77B1-49E0-8610-4989CAAACEC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95928" y="1184638"/>
            <a:ext cx="1598673" cy="1598673"/>
          </a:xfrm>
          <a:prstGeom prst="rect">
            <a:avLst/>
          </a:prstGeom>
        </p:spPr>
      </p:pic>
      <p:pic>
        <p:nvPicPr>
          <p:cNvPr id="9" name="Graphic 8" descr="Electrician">
            <a:extLst>
              <a:ext uri="{FF2B5EF4-FFF2-40B4-BE49-F238E27FC236}">
                <a16:creationId xmlns:a16="http://schemas.microsoft.com/office/drawing/2014/main" id="{BC2C5E4D-1830-45F3-8AE1-EFF621F27CE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68350" y="1184639"/>
            <a:ext cx="1598673" cy="1598673"/>
          </a:xfrm>
          <a:prstGeom prst="rect">
            <a:avLst/>
          </a:prstGeom>
        </p:spPr>
      </p:pic>
      <p:pic>
        <p:nvPicPr>
          <p:cNvPr id="10" name="Graphic 9" descr="Welder">
            <a:extLst>
              <a:ext uri="{FF2B5EF4-FFF2-40B4-BE49-F238E27FC236}">
                <a16:creationId xmlns:a16="http://schemas.microsoft.com/office/drawing/2014/main" id="{201AE546-5438-4CE7-A106-6CFF9697942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8512" y="3965698"/>
            <a:ext cx="1598673" cy="1598673"/>
          </a:xfrm>
          <a:prstGeom prst="rect">
            <a:avLst/>
          </a:prstGeom>
        </p:spPr>
      </p:pic>
      <p:pic>
        <p:nvPicPr>
          <p:cNvPr id="11" name="Graphic 10" descr="Construction worker">
            <a:extLst>
              <a:ext uri="{FF2B5EF4-FFF2-40B4-BE49-F238E27FC236}">
                <a16:creationId xmlns:a16="http://schemas.microsoft.com/office/drawing/2014/main" id="{FDBD4B74-8DDD-4118-BAE7-AF3BC699FEA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950984" y="3965698"/>
            <a:ext cx="1598673" cy="1598673"/>
          </a:xfrm>
          <a:prstGeom prst="rect">
            <a:avLst/>
          </a:prstGeom>
        </p:spPr>
      </p:pic>
      <p:pic>
        <p:nvPicPr>
          <p:cNvPr id="12" name="Graphic 11" descr="Police">
            <a:extLst>
              <a:ext uri="{FF2B5EF4-FFF2-40B4-BE49-F238E27FC236}">
                <a16:creationId xmlns:a16="http://schemas.microsoft.com/office/drawing/2014/main" id="{1B30C5F7-5896-4D17-BB4C-403592A2779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073456" y="3965698"/>
            <a:ext cx="1598673" cy="1598673"/>
          </a:xfrm>
          <a:prstGeom prst="rect">
            <a:avLst/>
          </a:prstGeom>
        </p:spPr>
      </p:pic>
      <p:pic>
        <p:nvPicPr>
          <p:cNvPr id="13" name="Graphic 12" descr="Doctor">
            <a:extLst>
              <a:ext uri="{FF2B5EF4-FFF2-40B4-BE49-F238E27FC236}">
                <a16:creationId xmlns:a16="http://schemas.microsoft.com/office/drawing/2014/main" id="{B554DFCB-D501-413E-8A45-1ABE7428137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195928" y="3965697"/>
            <a:ext cx="1598673" cy="1598673"/>
          </a:xfrm>
          <a:prstGeom prst="rect">
            <a:avLst/>
          </a:prstGeom>
        </p:spPr>
      </p:pic>
      <p:sp>
        <p:nvSpPr>
          <p:cNvPr id="15" name="Speech Bubble: Oval 14">
            <a:extLst>
              <a:ext uri="{FF2B5EF4-FFF2-40B4-BE49-F238E27FC236}">
                <a16:creationId xmlns:a16="http://schemas.microsoft.com/office/drawing/2014/main" id="{81C0EE4A-EFCC-4D4B-BB99-055002F00253}"/>
              </a:ext>
            </a:extLst>
          </p:cNvPr>
          <p:cNvSpPr/>
          <p:nvPr/>
        </p:nvSpPr>
        <p:spPr>
          <a:xfrm>
            <a:off x="487394" y="1461594"/>
            <a:ext cx="4721213" cy="2673752"/>
          </a:xfrm>
          <a:prstGeom prst="wedgeEllipseCallout">
            <a:avLst>
              <a:gd name="adj1" fmla="val -48931"/>
              <a:gd name="adj2" fmla="val -54383"/>
            </a:avLst>
          </a:prstGeom>
          <a:solidFill>
            <a:srgbClr val="00B0F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Hello my name is…</a:t>
            </a:r>
          </a:p>
          <a:p>
            <a:pPr algn="ctr"/>
            <a:endParaRPr lang="en-GB" sz="2400" dirty="0"/>
          </a:p>
          <a:p>
            <a:pPr algn="ctr"/>
            <a:r>
              <a:rPr lang="en-GB" sz="2400" dirty="0"/>
              <a:t>Ask me questions to try and guess what my job is</a:t>
            </a:r>
          </a:p>
        </p:txBody>
      </p:sp>
      <p:pic>
        <p:nvPicPr>
          <p:cNvPr id="17" name="Picture Placeholder 12" descr="A close up of a mans face&#10;&#10;Description automatically generated">
            <a:extLst>
              <a:ext uri="{FF2B5EF4-FFF2-40B4-BE49-F238E27FC236}">
                <a16:creationId xmlns:a16="http://schemas.microsoft.com/office/drawing/2014/main" id="{43DCF904-AB31-4438-B6DC-DC3C88A73AE2}"/>
              </a:ext>
            </a:extLst>
          </p:cNvPr>
          <p:cNvPicPr>
            <a:picLocks noChangeAspect="1"/>
          </p:cNvPicPr>
          <p:nvPr/>
        </p:nvPicPr>
        <p:blipFill rotWithShape="1">
          <a:blip r:embed="rId20"/>
          <a:srcRect l="8563" t="27535" r="6278" b="27535"/>
          <a:stretch/>
        </p:blipFill>
        <p:spPr>
          <a:xfrm>
            <a:off x="8734425" y="5819775"/>
            <a:ext cx="1447800" cy="765287"/>
          </a:xfrm>
          <a:prstGeom prst="rect">
            <a:avLst/>
          </a:prstGeom>
        </p:spPr>
      </p:pic>
    </p:spTree>
    <p:custDataLst>
      <p:tags r:id="rId1"/>
    </p:custDataLst>
    <p:extLst>
      <p:ext uri="{BB962C8B-B14F-4D97-AF65-F5344CB8AC3E}">
        <p14:creationId xmlns:p14="http://schemas.microsoft.com/office/powerpoint/2010/main" val="958929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CDB1D4-1572-4B00-933A-C83C7064BAF6}"/>
              </a:ext>
            </a:extLst>
          </p:cNvPr>
          <p:cNvSpPr>
            <a:spLocks noGrp="1"/>
          </p:cNvSpPr>
          <p:nvPr>
            <p:ph type="body" sz="quarter" idx="10"/>
          </p:nvPr>
        </p:nvSpPr>
        <p:spPr/>
        <p:txBody>
          <a:bodyPr/>
          <a:lstStyle/>
          <a:p>
            <a:r>
              <a:rPr lang="en-GB" sz="3500" dirty="0"/>
              <a:t>Have you hear of the four ‘R’s?</a:t>
            </a:r>
          </a:p>
        </p:txBody>
      </p:sp>
      <p:graphicFrame>
        <p:nvGraphicFramePr>
          <p:cNvPr id="8" name="Diagram 7">
            <a:extLst>
              <a:ext uri="{FF2B5EF4-FFF2-40B4-BE49-F238E27FC236}">
                <a16:creationId xmlns:a16="http://schemas.microsoft.com/office/drawing/2014/main" id="{0250CF9B-4A49-4519-B1DE-36262990C73F}"/>
              </a:ext>
            </a:extLst>
          </p:cNvPr>
          <p:cNvGraphicFramePr/>
          <p:nvPr>
            <p:extLst>
              <p:ext uri="{D42A27DB-BD31-4B8C-83A1-F6EECF244321}">
                <p14:modId xmlns:p14="http://schemas.microsoft.com/office/powerpoint/2010/main" val="823502401"/>
              </p:ext>
            </p:extLst>
          </p:nvPr>
        </p:nvGraphicFramePr>
        <p:xfrm>
          <a:off x="695986" y="1243404"/>
          <a:ext cx="10800028" cy="44157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Placeholder 12" descr="A close up of a mans face&#10;&#10;Description automatically generated">
            <a:extLst>
              <a:ext uri="{FF2B5EF4-FFF2-40B4-BE49-F238E27FC236}">
                <a16:creationId xmlns:a16="http://schemas.microsoft.com/office/drawing/2014/main" id="{6C9E36B1-E1C9-4993-8553-4535EAA35A92}"/>
              </a:ext>
            </a:extLst>
          </p:cNvPr>
          <p:cNvPicPr>
            <a:picLocks noChangeAspect="1"/>
          </p:cNvPicPr>
          <p:nvPr/>
        </p:nvPicPr>
        <p:blipFill rotWithShape="1">
          <a:blip r:embed="rId8"/>
          <a:srcRect l="8563" t="27535" r="6278" b="27535"/>
          <a:stretch/>
        </p:blipFill>
        <p:spPr>
          <a:xfrm>
            <a:off x="8734425" y="5819775"/>
            <a:ext cx="1447800" cy="765287"/>
          </a:xfrm>
          <a:prstGeom prst="rect">
            <a:avLst/>
          </a:prstGeom>
        </p:spPr>
      </p:pic>
    </p:spTree>
    <p:custDataLst>
      <p:tags r:id="rId1"/>
    </p:custDataLst>
    <p:extLst>
      <p:ext uri="{BB962C8B-B14F-4D97-AF65-F5344CB8AC3E}">
        <p14:creationId xmlns:p14="http://schemas.microsoft.com/office/powerpoint/2010/main" val="2166555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og&#10;&#10;Description automatically generated">
            <a:extLst>
              <a:ext uri="{FF2B5EF4-FFF2-40B4-BE49-F238E27FC236}">
                <a16:creationId xmlns:a16="http://schemas.microsoft.com/office/drawing/2014/main" id="{335EDF12-FB14-4506-A8E8-AF62CCD005A2}"/>
              </a:ext>
            </a:extLst>
          </p:cNvPr>
          <p:cNvPicPr>
            <a:picLocks noChangeAspect="1"/>
          </p:cNvPicPr>
          <p:nvPr/>
        </p:nvPicPr>
        <p:blipFill>
          <a:blip r:embed="rId4"/>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48461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2A9BD5-B636-4E93-AB5D-0C4B2AA22ACA}"/>
              </a:ext>
            </a:extLst>
          </p:cNvPr>
          <p:cNvSpPr txBox="1">
            <a:spLocks/>
          </p:cNvSpPr>
          <p:nvPr/>
        </p:nvSpPr>
        <p:spPr>
          <a:xfrm>
            <a:off x="1251676" y="382383"/>
            <a:ext cx="10178323" cy="14921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a:latin typeface="+mn-lt"/>
              </a:rPr>
              <a:t>8 skills</a:t>
            </a:r>
          </a:p>
        </p:txBody>
      </p:sp>
      <p:grpSp>
        <p:nvGrpSpPr>
          <p:cNvPr id="6" name="Group 5">
            <a:extLst>
              <a:ext uri="{FF2B5EF4-FFF2-40B4-BE49-F238E27FC236}">
                <a16:creationId xmlns:a16="http://schemas.microsoft.com/office/drawing/2014/main" id="{022CD47C-D806-49A3-AFB1-5672B00903CD}"/>
              </a:ext>
            </a:extLst>
          </p:cNvPr>
          <p:cNvGrpSpPr/>
          <p:nvPr/>
        </p:nvGrpSpPr>
        <p:grpSpPr>
          <a:xfrm>
            <a:off x="3158395" y="1874519"/>
            <a:ext cx="5875209" cy="2868963"/>
            <a:chOff x="3158395" y="1874519"/>
            <a:chExt cx="5875209" cy="2868963"/>
          </a:xfrm>
        </p:grpSpPr>
        <p:pic>
          <p:nvPicPr>
            <p:cNvPr id="7" name="Picture 6">
              <a:extLst>
                <a:ext uri="{FF2B5EF4-FFF2-40B4-BE49-F238E27FC236}">
                  <a16:creationId xmlns:a16="http://schemas.microsoft.com/office/drawing/2014/main" id="{6A02E62F-28BB-4006-9CF8-71A5D8834CCD}"/>
                </a:ext>
              </a:extLst>
            </p:cNvPr>
            <p:cNvPicPr>
              <a:picLocks noChangeAspect="1"/>
            </p:cNvPicPr>
            <p:nvPr/>
          </p:nvPicPr>
          <p:blipFill rotWithShape="1">
            <a:blip r:embed="rId4"/>
            <a:srcRect l="15769" t="34188" r="61346" b="55479"/>
            <a:stretch/>
          </p:blipFill>
          <p:spPr>
            <a:xfrm>
              <a:off x="3158395" y="1874519"/>
              <a:ext cx="5875209" cy="1492136"/>
            </a:xfrm>
            <a:prstGeom prst="rect">
              <a:avLst/>
            </a:prstGeom>
            <a:ln>
              <a:noFill/>
            </a:ln>
            <a:effectLst>
              <a:softEdge rad="112500"/>
            </a:effectLst>
          </p:spPr>
        </p:pic>
        <p:pic>
          <p:nvPicPr>
            <p:cNvPr id="8" name="Picture 7">
              <a:extLst>
                <a:ext uri="{FF2B5EF4-FFF2-40B4-BE49-F238E27FC236}">
                  <a16:creationId xmlns:a16="http://schemas.microsoft.com/office/drawing/2014/main" id="{91E09DB6-8CB1-4FC1-9D2A-BBB641BE9FBD}"/>
                </a:ext>
              </a:extLst>
            </p:cNvPr>
            <p:cNvPicPr>
              <a:picLocks noChangeAspect="1"/>
            </p:cNvPicPr>
            <p:nvPr/>
          </p:nvPicPr>
          <p:blipFill rotWithShape="1">
            <a:blip r:embed="rId4"/>
            <a:srcRect l="38269" t="34188" r="38846" b="55479"/>
            <a:stretch/>
          </p:blipFill>
          <p:spPr>
            <a:xfrm>
              <a:off x="3158395" y="3251346"/>
              <a:ext cx="5875209" cy="1492136"/>
            </a:xfrm>
            <a:prstGeom prst="rect">
              <a:avLst/>
            </a:prstGeom>
            <a:ln>
              <a:noFill/>
            </a:ln>
            <a:effectLst>
              <a:softEdge rad="112500"/>
            </a:effectLst>
          </p:spPr>
        </p:pic>
      </p:grpSp>
      <p:pic>
        <p:nvPicPr>
          <p:cNvPr id="10" name="Picture Placeholder 12" descr="A close up of a mans face&#10;&#10;Description automatically generated">
            <a:extLst>
              <a:ext uri="{FF2B5EF4-FFF2-40B4-BE49-F238E27FC236}">
                <a16:creationId xmlns:a16="http://schemas.microsoft.com/office/drawing/2014/main" id="{A1853DD4-ECC0-445A-BAD8-9551E685FA4B}"/>
              </a:ext>
            </a:extLst>
          </p:cNvPr>
          <p:cNvPicPr>
            <a:picLocks noChangeAspect="1"/>
          </p:cNvPicPr>
          <p:nvPr/>
        </p:nvPicPr>
        <p:blipFill rotWithShape="1">
          <a:blip r:embed="rId5"/>
          <a:srcRect l="8563" t="27535" r="6278" b="27535"/>
          <a:stretch/>
        </p:blipFill>
        <p:spPr>
          <a:xfrm>
            <a:off x="8734425" y="5819775"/>
            <a:ext cx="1447800" cy="765287"/>
          </a:xfrm>
          <a:prstGeom prst="rect">
            <a:avLst/>
          </a:prstGeom>
        </p:spPr>
      </p:pic>
    </p:spTree>
    <p:custDataLst>
      <p:tags r:id="rId1"/>
    </p:custDataLst>
    <p:extLst>
      <p:ext uri="{BB962C8B-B14F-4D97-AF65-F5344CB8AC3E}">
        <p14:creationId xmlns:p14="http://schemas.microsoft.com/office/powerpoint/2010/main" val="178256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F2BBF7-5DA1-4C89-A491-6854125141A9}"/>
              </a:ext>
            </a:extLst>
          </p:cNvPr>
          <p:cNvSpPr>
            <a:spLocks noGrp="1"/>
          </p:cNvSpPr>
          <p:nvPr>
            <p:ph type="body" sz="quarter" idx="10"/>
          </p:nvPr>
        </p:nvSpPr>
        <p:spPr>
          <a:xfrm>
            <a:off x="788772" y="452667"/>
            <a:ext cx="10291603" cy="369331"/>
          </a:xfrm>
        </p:spPr>
        <p:txBody>
          <a:bodyPr/>
          <a:lstStyle/>
          <a:p>
            <a:r>
              <a:rPr lang="en-GB"/>
              <a:t>Learning Objective 1: </a:t>
            </a:r>
            <a:r>
              <a:rPr lang="en-GB" i="1"/>
              <a:t>To gain an insight into environmental issues</a:t>
            </a:r>
            <a:endParaRPr lang="en-GB"/>
          </a:p>
          <a:p>
            <a:endParaRPr lang="en-GB"/>
          </a:p>
        </p:txBody>
      </p:sp>
      <p:grpSp>
        <p:nvGrpSpPr>
          <p:cNvPr id="22" name="Group 21">
            <a:extLst>
              <a:ext uri="{FF2B5EF4-FFF2-40B4-BE49-F238E27FC236}">
                <a16:creationId xmlns:a16="http://schemas.microsoft.com/office/drawing/2014/main" id="{842FA418-ACB2-4F7C-B7CA-F80A04ECC649}"/>
              </a:ext>
            </a:extLst>
          </p:cNvPr>
          <p:cNvGrpSpPr/>
          <p:nvPr/>
        </p:nvGrpSpPr>
        <p:grpSpPr>
          <a:xfrm>
            <a:off x="94231" y="1171080"/>
            <a:ext cx="12003538" cy="4505663"/>
            <a:chOff x="215153" y="1171080"/>
            <a:chExt cx="12003538" cy="4505663"/>
          </a:xfrm>
        </p:grpSpPr>
        <p:pic>
          <p:nvPicPr>
            <p:cNvPr id="8" name="Graphic 7" descr="Question mark">
              <a:extLst>
                <a:ext uri="{FF2B5EF4-FFF2-40B4-BE49-F238E27FC236}">
                  <a16:creationId xmlns:a16="http://schemas.microsoft.com/office/drawing/2014/main" id="{A69119FB-2355-4ACC-B75F-15AC796005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67067" y="1329049"/>
              <a:ext cx="914400" cy="914400"/>
            </a:xfrm>
            <a:prstGeom prst="rect">
              <a:avLst/>
            </a:prstGeom>
          </p:spPr>
        </p:pic>
        <p:pic>
          <p:nvPicPr>
            <p:cNvPr id="9" name="Graphic 8" descr="Help">
              <a:extLst>
                <a:ext uri="{FF2B5EF4-FFF2-40B4-BE49-F238E27FC236}">
                  <a16:creationId xmlns:a16="http://schemas.microsoft.com/office/drawing/2014/main" id="{199DDFF5-752A-497E-9CFE-99D67A8FA0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83124" y="1475880"/>
              <a:ext cx="914400" cy="914400"/>
            </a:xfrm>
            <a:prstGeom prst="rect">
              <a:avLst/>
            </a:prstGeom>
          </p:spPr>
        </p:pic>
        <p:pic>
          <p:nvPicPr>
            <p:cNvPr id="10" name="Graphic 9" descr="Help">
              <a:extLst>
                <a:ext uri="{FF2B5EF4-FFF2-40B4-BE49-F238E27FC236}">
                  <a16:creationId xmlns:a16="http://schemas.microsoft.com/office/drawing/2014/main" id="{5D9CA4E4-8D12-441B-98B5-B102F5C946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09373" y="1811160"/>
              <a:ext cx="914400" cy="914400"/>
            </a:xfrm>
            <a:prstGeom prst="rect">
              <a:avLst/>
            </a:prstGeom>
          </p:spPr>
        </p:pic>
        <p:pic>
          <p:nvPicPr>
            <p:cNvPr id="11" name="Graphic 10" descr="Help">
              <a:extLst>
                <a:ext uri="{FF2B5EF4-FFF2-40B4-BE49-F238E27FC236}">
                  <a16:creationId xmlns:a16="http://schemas.microsoft.com/office/drawing/2014/main" id="{AF2AE586-AA9C-4DBB-946C-315E0AEEA4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7002" y="4271365"/>
              <a:ext cx="914400" cy="914400"/>
            </a:xfrm>
            <a:prstGeom prst="rect">
              <a:avLst/>
            </a:prstGeom>
          </p:spPr>
        </p:pic>
        <p:pic>
          <p:nvPicPr>
            <p:cNvPr id="12" name="Graphic 11" descr="Help">
              <a:extLst>
                <a:ext uri="{FF2B5EF4-FFF2-40B4-BE49-F238E27FC236}">
                  <a16:creationId xmlns:a16="http://schemas.microsoft.com/office/drawing/2014/main" id="{AA2B067E-FB62-412D-A8A4-2FE8515017E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304291" y="3198608"/>
              <a:ext cx="914400" cy="914400"/>
            </a:xfrm>
            <a:prstGeom prst="rect">
              <a:avLst/>
            </a:prstGeom>
          </p:spPr>
        </p:pic>
        <p:pic>
          <p:nvPicPr>
            <p:cNvPr id="13" name="Graphic 12" descr="Help">
              <a:extLst>
                <a:ext uri="{FF2B5EF4-FFF2-40B4-BE49-F238E27FC236}">
                  <a16:creationId xmlns:a16="http://schemas.microsoft.com/office/drawing/2014/main" id="{86833C6C-E25D-4B2E-A489-479384A4C48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395762" y="4269283"/>
              <a:ext cx="914400" cy="914400"/>
            </a:xfrm>
            <a:prstGeom prst="rect">
              <a:avLst/>
            </a:prstGeom>
          </p:spPr>
        </p:pic>
        <p:pic>
          <p:nvPicPr>
            <p:cNvPr id="14" name="Graphic 13" descr="Help">
              <a:extLst>
                <a:ext uri="{FF2B5EF4-FFF2-40B4-BE49-F238E27FC236}">
                  <a16:creationId xmlns:a16="http://schemas.microsoft.com/office/drawing/2014/main" id="{1565D745-1756-4A36-BCE2-DED5981D2B0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9774" y="2390280"/>
              <a:ext cx="914400" cy="914400"/>
            </a:xfrm>
            <a:prstGeom prst="rect">
              <a:avLst/>
            </a:prstGeom>
          </p:spPr>
        </p:pic>
        <p:pic>
          <p:nvPicPr>
            <p:cNvPr id="15" name="Graphic 14" descr="Help">
              <a:extLst>
                <a:ext uri="{FF2B5EF4-FFF2-40B4-BE49-F238E27FC236}">
                  <a16:creationId xmlns:a16="http://schemas.microsoft.com/office/drawing/2014/main" id="{59DF3142-90CB-49A5-BB9E-4ED72BBAC96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15153" y="1171080"/>
              <a:ext cx="914400" cy="914400"/>
            </a:xfrm>
            <a:prstGeom prst="rect">
              <a:avLst/>
            </a:prstGeom>
          </p:spPr>
        </p:pic>
        <p:pic>
          <p:nvPicPr>
            <p:cNvPr id="16" name="Graphic 15" descr="Question mark">
              <a:extLst>
                <a:ext uri="{FF2B5EF4-FFF2-40B4-BE49-F238E27FC236}">
                  <a16:creationId xmlns:a16="http://schemas.microsoft.com/office/drawing/2014/main" id="{F1673BC2-B4BB-41F5-AEF4-B64F819E57D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623175" y="4726483"/>
              <a:ext cx="914400" cy="914400"/>
            </a:xfrm>
            <a:prstGeom prst="rect">
              <a:avLst/>
            </a:prstGeom>
          </p:spPr>
        </p:pic>
        <p:pic>
          <p:nvPicPr>
            <p:cNvPr id="17" name="Graphic 16" descr="Question mark">
              <a:extLst>
                <a:ext uri="{FF2B5EF4-FFF2-40B4-BE49-F238E27FC236}">
                  <a16:creationId xmlns:a16="http://schemas.microsoft.com/office/drawing/2014/main" id="{002368C1-12CE-4F09-B03F-5BBDFEB4EA8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934573" y="4271365"/>
              <a:ext cx="914400" cy="914400"/>
            </a:xfrm>
            <a:prstGeom prst="rect">
              <a:avLst/>
            </a:prstGeom>
          </p:spPr>
        </p:pic>
        <p:pic>
          <p:nvPicPr>
            <p:cNvPr id="18" name="Graphic 17" descr="Question mark">
              <a:extLst>
                <a:ext uri="{FF2B5EF4-FFF2-40B4-BE49-F238E27FC236}">
                  <a16:creationId xmlns:a16="http://schemas.microsoft.com/office/drawing/2014/main" id="{CDD38EE0-7DA1-485A-B067-16F3406230DE}"/>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918544" y="1515899"/>
              <a:ext cx="914400" cy="914400"/>
            </a:xfrm>
            <a:prstGeom prst="rect">
              <a:avLst/>
            </a:prstGeom>
          </p:spPr>
        </p:pic>
        <p:pic>
          <p:nvPicPr>
            <p:cNvPr id="19" name="Graphic 18" descr="Question mark">
              <a:extLst>
                <a:ext uri="{FF2B5EF4-FFF2-40B4-BE49-F238E27FC236}">
                  <a16:creationId xmlns:a16="http://schemas.microsoft.com/office/drawing/2014/main" id="{BBE38F8F-7ACD-4649-8671-BD8664FD8850}"/>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424638" y="4762343"/>
              <a:ext cx="914400" cy="914400"/>
            </a:xfrm>
            <a:prstGeom prst="rect">
              <a:avLst/>
            </a:prstGeom>
          </p:spPr>
        </p:pic>
        <p:pic>
          <p:nvPicPr>
            <p:cNvPr id="20" name="Graphic 19" descr="Question mark">
              <a:extLst>
                <a:ext uri="{FF2B5EF4-FFF2-40B4-BE49-F238E27FC236}">
                  <a16:creationId xmlns:a16="http://schemas.microsoft.com/office/drawing/2014/main" id="{ABA33966-AF0F-4E86-8E1A-BF628C95BC5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781035" y="2917305"/>
              <a:ext cx="914400" cy="914400"/>
            </a:xfrm>
            <a:prstGeom prst="rect">
              <a:avLst/>
            </a:prstGeom>
          </p:spPr>
        </p:pic>
      </p:grpSp>
      <p:sp>
        <p:nvSpPr>
          <p:cNvPr id="5" name="Content Placeholder 2">
            <a:extLst>
              <a:ext uri="{FF2B5EF4-FFF2-40B4-BE49-F238E27FC236}">
                <a16:creationId xmlns:a16="http://schemas.microsoft.com/office/drawing/2014/main" id="{30934CD4-323C-4D7E-98B2-24A4913F7C3D}"/>
              </a:ext>
            </a:extLst>
          </p:cNvPr>
          <p:cNvSpPr txBox="1">
            <a:spLocks/>
          </p:cNvSpPr>
          <p:nvPr/>
        </p:nvSpPr>
        <p:spPr>
          <a:xfrm>
            <a:off x="551431" y="1379225"/>
            <a:ext cx="10178323" cy="573478"/>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t>Quiz to check understanding:</a:t>
            </a:r>
          </a:p>
          <a:p>
            <a:pPr marL="0" indent="0">
              <a:buFont typeface="Arial" panose="020B0604020202020204" pitchFamily="34" charset="0"/>
              <a:buNone/>
            </a:pPr>
            <a:endParaRPr lang="en-GB" sz="2400" dirty="0"/>
          </a:p>
          <a:p>
            <a:pPr marL="0" indent="0">
              <a:buFont typeface="Arial" panose="020B0604020202020204" pitchFamily="34" charset="0"/>
              <a:buNone/>
            </a:pPr>
            <a:endParaRPr lang="en-GB" sz="2400" dirty="0"/>
          </a:p>
        </p:txBody>
      </p:sp>
      <p:graphicFrame>
        <p:nvGraphicFramePr>
          <p:cNvPr id="21" name="Diagram 20">
            <a:extLst>
              <a:ext uri="{FF2B5EF4-FFF2-40B4-BE49-F238E27FC236}">
                <a16:creationId xmlns:a16="http://schemas.microsoft.com/office/drawing/2014/main" id="{9BC5CFB4-03A2-4A88-8B69-37C9D1342AA6}"/>
              </a:ext>
            </a:extLst>
          </p:cNvPr>
          <p:cNvGraphicFramePr/>
          <p:nvPr>
            <p:extLst>
              <p:ext uri="{D42A27DB-BD31-4B8C-83A1-F6EECF244321}">
                <p14:modId xmlns:p14="http://schemas.microsoft.com/office/powerpoint/2010/main" val="1254729169"/>
              </p:ext>
            </p:extLst>
          </p:nvPr>
        </p:nvGraphicFramePr>
        <p:xfrm>
          <a:off x="2564738" y="1902104"/>
          <a:ext cx="7578706" cy="3805125"/>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pic>
        <p:nvPicPr>
          <p:cNvPr id="23" name="Picture Placeholder 12" descr="A close up of a mans face&#10;&#10;Description automatically generated">
            <a:extLst>
              <a:ext uri="{FF2B5EF4-FFF2-40B4-BE49-F238E27FC236}">
                <a16:creationId xmlns:a16="http://schemas.microsoft.com/office/drawing/2014/main" id="{F94329FD-3F69-42CA-B734-BD914BB71462}"/>
              </a:ext>
            </a:extLst>
          </p:cNvPr>
          <p:cNvPicPr>
            <a:picLocks noChangeAspect="1"/>
          </p:cNvPicPr>
          <p:nvPr/>
        </p:nvPicPr>
        <p:blipFill rotWithShape="1">
          <a:blip r:embed="rId33"/>
          <a:srcRect l="8563" t="27535" r="6278" b="27535"/>
          <a:stretch/>
        </p:blipFill>
        <p:spPr>
          <a:xfrm>
            <a:off x="8734425" y="5819775"/>
            <a:ext cx="1447800" cy="765287"/>
          </a:xfrm>
          <a:prstGeom prst="rect">
            <a:avLst/>
          </a:prstGeom>
        </p:spPr>
      </p:pic>
    </p:spTree>
    <p:custDataLst>
      <p:tags r:id="rId1"/>
    </p:custDataLst>
    <p:extLst>
      <p:ext uri="{BB962C8B-B14F-4D97-AF65-F5344CB8AC3E}">
        <p14:creationId xmlns:p14="http://schemas.microsoft.com/office/powerpoint/2010/main" val="3148495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38E8C0-DAFF-4A69-B9AF-5DC25724A771}"/>
              </a:ext>
            </a:extLst>
          </p:cNvPr>
          <p:cNvSpPr>
            <a:spLocks noGrp="1"/>
          </p:cNvSpPr>
          <p:nvPr>
            <p:ph type="body" sz="quarter" idx="10"/>
          </p:nvPr>
        </p:nvSpPr>
        <p:spPr/>
        <p:txBody>
          <a:bodyPr/>
          <a:lstStyle/>
          <a:p>
            <a:r>
              <a:rPr lang="en-GB"/>
              <a:t>Questions continued</a:t>
            </a:r>
          </a:p>
        </p:txBody>
      </p:sp>
      <p:grpSp>
        <p:nvGrpSpPr>
          <p:cNvPr id="8" name="Group 7">
            <a:extLst>
              <a:ext uri="{FF2B5EF4-FFF2-40B4-BE49-F238E27FC236}">
                <a16:creationId xmlns:a16="http://schemas.microsoft.com/office/drawing/2014/main" id="{C814F47E-7ECA-4235-A8D8-B78CDF2E72F4}"/>
              </a:ext>
            </a:extLst>
          </p:cNvPr>
          <p:cNvGrpSpPr/>
          <p:nvPr/>
        </p:nvGrpSpPr>
        <p:grpSpPr>
          <a:xfrm>
            <a:off x="0" y="1135220"/>
            <a:ext cx="12003538" cy="4505663"/>
            <a:chOff x="215153" y="1171080"/>
            <a:chExt cx="12003538" cy="4505663"/>
          </a:xfrm>
        </p:grpSpPr>
        <p:pic>
          <p:nvPicPr>
            <p:cNvPr id="9" name="Graphic 8" descr="Question mark">
              <a:extLst>
                <a:ext uri="{FF2B5EF4-FFF2-40B4-BE49-F238E27FC236}">
                  <a16:creationId xmlns:a16="http://schemas.microsoft.com/office/drawing/2014/main" id="{CE34747D-4640-4FFF-B35D-DD81710D67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67067" y="1329049"/>
              <a:ext cx="914400" cy="914400"/>
            </a:xfrm>
            <a:prstGeom prst="rect">
              <a:avLst/>
            </a:prstGeom>
          </p:spPr>
        </p:pic>
        <p:pic>
          <p:nvPicPr>
            <p:cNvPr id="10" name="Graphic 9" descr="Help">
              <a:extLst>
                <a:ext uri="{FF2B5EF4-FFF2-40B4-BE49-F238E27FC236}">
                  <a16:creationId xmlns:a16="http://schemas.microsoft.com/office/drawing/2014/main" id="{EAF7DC8A-07A8-4EAD-B904-41DB95CB2B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83124" y="1475880"/>
              <a:ext cx="914400" cy="914400"/>
            </a:xfrm>
            <a:prstGeom prst="rect">
              <a:avLst/>
            </a:prstGeom>
          </p:spPr>
        </p:pic>
        <p:pic>
          <p:nvPicPr>
            <p:cNvPr id="11" name="Graphic 10" descr="Help">
              <a:extLst>
                <a:ext uri="{FF2B5EF4-FFF2-40B4-BE49-F238E27FC236}">
                  <a16:creationId xmlns:a16="http://schemas.microsoft.com/office/drawing/2014/main" id="{A6FA7DE8-C75A-45FB-8C97-3EEF910DD02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09373" y="1811160"/>
              <a:ext cx="914400" cy="914400"/>
            </a:xfrm>
            <a:prstGeom prst="rect">
              <a:avLst/>
            </a:prstGeom>
          </p:spPr>
        </p:pic>
        <p:pic>
          <p:nvPicPr>
            <p:cNvPr id="12" name="Graphic 11" descr="Help">
              <a:extLst>
                <a:ext uri="{FF2B5EF4-FFF2-40B4-BE49-F238E27FC236}">
                  <a16:creationId xmlns:a16="http://schemas.microsoft.com/office/drawing/2014/main" id="{F42DE509-8875-451A-B456-34AC79906E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7002" y="4271365"/>
              <a:ext cx="914400" cy="914400"/>
            </a:xfrm>
            <a:prstGeom prst="rect">
              <a:avLst/>
            </a:prstGeom>
          </p:spPr>
        </p:pic>
        <p:pic>
          <p:nvPicPr>
            <p:cNvPr id="13" name="Graphic 12" descr="Help">
              <a:extLst>
                <a:ext uri="{FF2B5EF4-FFF2-40B4-BE49-F238E27FC236}">
                  <a16:creationId xmlns:a16="http://schemas.microsoft.com/office/drawing/2014/main" id="{F98C7E06-308E-4FCF-8D67-EFD8C47E26E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304291" y="3198608"/>
              <a:ext cx="914400" cy="914400"/>
            </a:xfrm>
            <a:prstGeom prst="rect">
              <a:avLst/>
            </a:prstGeom>
          </p:spPr>
        </p:pic>
        <p:pic>
          <p:nvPicPr>
            <p:cNvPr id="14" name="Graphic 13" descr="Help">
              <a:extLst>
                <a:ext uri="{FF2B5EF4-FFF2-40B4-BE49-F238E27FC236}">
                  <a16:creationId xmlns:a16="http://schemas.microsoft.com/office/drawing/2014/main" id="{31E02BB4-3CF7-421D-B286-02E3AD84B0F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395762" y="4269283"/>
              <a:ext cx="914400" cy="914400"/>
            </a:xfrm>
            <a:prstGeom prst="rect">
              <a:avLst/>
            </a:prstGeom>
          </p:spPr>
        </p:pic>
        <p:pic>
          <p:nvPicPr>
            <p:cNvPr id="15" name="Graphic 14" descr="Help">
              <a:extLst>
                <a:ext uri="{FF2B5EF4-FFF2-40B4-BE49-F238E27FC236}">
                  <a16:creationId xmlns:a16="http://schemas.microsoft.com/office/drawing/2014/main" id="{12211892-395B-4851-9D8E-6B24A28B07A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9774" y="2390280"/>
              <a:ext cx="914400" cy="914400"/>
            </a:xfrm>
            <a:prstGeom prst="rect">
              <a:avLst/>
            </a:prstGeom>
          </p:spPr>
        </p:pic>
        <p:pic>
          <p:nvPicPr>
            <p:cNvPr id="16" name="Graphic 15" descr="Help">
              <a:extLst>
                <a:ext uri="{FF2B5EF4-FFF2-40B4-BE49-F238E27FC236}">
                  <a16:creationId xmlns:a16="http://schemas.microsoft.com/office/drawing/2014/main" id="{79990FCB-FCBF-4924-83CE-5512524AA1A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15153" y="1171080"/>
              <a:ext cx="914400" cy="914400"/>
            </a:xfrm>
            <a:prstGeom prst="rect">
              <a:avLst/>
            </a:prstGeom>
          </p:spPr>
        </p:pic>
        <p:pic>
          <p:nvPicPr>
            <p:cNvPr id="17" name="Graphic 16" descr="Question mark">
              <a:extLst>
                <a:ext uri="{FF2B5EF4-FFF2-40B4-BE49-F238E27FC236}">
                  <a16:creationId xmlns:a16="http://schemas.microsoft.com/office/drawing/2014/main" id="{983B599B-C696-4144-BA19-5962A01E04F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623175" y="4726483"/>
              <a:ext cx="914400" cy="914400"/>
            </a:xfrm>
            <a:prstGeom prst="rect">
              <a:avLst/>
            </a:prstGeom>
          </p:spPr>
        </p:pic>
        <p:pic>
          <p:nvPicPr>
            <p:cNvPr id="18" name="Graphic 17" descr="Question mark">
              <a:extLst>
                <a:ext uri="{FF2B5EF4-FFF2-40B4-BE49-F238E27FC236}">
                  <a16:creationId xmlns:a16="http://schemas.microsoft.com/office/drawing/2014/main" id="{965ABCBC-C61E-4831-9CC0-7D00629A371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934573" y="4271365"/>
              <a:ext cx="914400" cy="914400"/>
            </a:xfrm>
            <a:prstGeom prst="rect">
              <a:avLst/>
            </a:prstGeom>
          </p:spPr>
        </p:pic>
        <p:pic>
          <p:nvPicPr>
            <p:cNvPr id="19" name="Graphic 18" descr="Question mark">
              <a:extLst>
                <a:ext uri="{FF2B5EF4-FFF2-40B4-BE49-F238E27FC236}">
                  <a16:creationId xmlns:a16="http://schemas.microsoft.com/office/drawing/2014/main" id="{99EB3C67-574E-4551-B53F-AFEBDD22CFD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918544" y="1515899"/>
              <a:ext cx="914400" cy="914400"/>
            </a:xfrm>
            <a:prstGeom prst="rect">
              <a:avLst/>
            </a:prstGeom>
          </p:spPr>
        </p:pic>
        <p:pic>
          <p:nvPicPr>
            <p:cNvPr id="20" name="Graphic 19" descr="Question mark">
              <a:extLst>
                <a:ext uri="{FF2B5EF4-FFF2-40B4-BE49-F238E27FC236}">
                  <a16:creationId xmlns:a16="http://schemas.microsoft.com/office/drawing/2014/main" id="{0BCC8A70-A496-4E90-8556-591D84C5890A}"/>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424638" y="4762343"/>
              <a:ext cx="914400" cy="914400"/>
            </a:xfrm>
            <a:prstGeom prst="rect">
              <a:avLst/>
            </a:prstGeom>
          </p:spPr>
        </p:pic>
        <p:pic>
          <p:nvPicPr>
            <p:cNvPr id="21" name="Graphic 20" descr="Question mark">
              <a:extLst>
                <a:ext uri="{FF2B5EF4-FFF2-40B4-BE49-F238E27FC236}">
                  <a16:creationId xmlns:a16="http://schemas.microsoft.com/office/drawing/2014/main" id="{B905649A-F619-4C46-80B7-395E1B12E5BA}"/>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781035" y="2917305"/>
              <a:ext cx="914400" cy="914400"/>
            </a:xfrm>
            <a:prstGeom prst="rect">
              <a:avLst/>
            </a:prstGeom>
          </p:spPr>
        </p:pic>
      </p:grpSp>
      <p:graphicFrame>
        <p:nvGraphicFramePr>
          <p:cNvPr id="22" name="Diagram 21">
            <a:extLst>
              <a:ext uri="{FF2B5EF4-FFF2-40B4-BE49-F238E27FC236}">
                <a16:creationId xmlns:a16="http://schemas.microsoft.com/office/drawing/2014/main" id="{0777B533-B502-4CA6-9AB8-AC82F548C7C0}"/>
              </a:ext>
            </a:extLst>
          </p:cNvPr>
          <p:cNvGraphicFramePr/>
          <p:nvPr>
            <p:extLst>
              <p:ext uri="{D42A27DB-BD31-4B8C-83A1-F6EECF244321}">
                <p14:modId xmlns:p14="http://schemas.microsoft.com/office/powerpoint/2010/main" val="257109215"/>
              </p:ext>
            </p:extLst>
          </p:nvPr>
        </p:nvGraphicFramePr>
        <p:xfrm>
          <a:off x="2209485" y="1338676"/>
          <a:ext cx="7869896" cy="4226135"/>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pic>
        <p:nvPicPr>
          <p:cNvPr id="23" name="Picture Placeholder 12" descr="A close up of a mans face&#10;&#10;Description automatically generated">
            <a:extLst>
              <a:ext uri="{FF2B5EF4-FFF2-40B4-BE49-F238E27FC236}">
                <a16:creationId xmlns:a16="http://schemas.microsoft.com/office/drawing/2014/main" id="{177F9C90-CB6C-4A89-BFC0-09BC48D42AB7}"/>
              </a:ext>
            </a:extLst>
          </p:cNvPr>
          <p:cNvPicPr>
            <a:picLocks noChangeAspect="1"/>
          </p:cNvPicPr>
          <p:nvPr/>
        </p:nvPicPr>
        <p:blipFill rotWithShape="1">
          <a:blip r:embed="rId33"/>
          <a:srcRect l="8563" t="27535" r="6278" b="27535"/>
          <a:stretch/>
        </p:blipFill>
        <p:spPr>
          <a:xfrm>
            <a:off x="8734425" y="5819775"/>
            <a:ext cx="1447800" cy="765287"/>
          </a:xfrm>
          <a:prstGeom prst="rect">
            <a:avLst/>
          </a:prstGeom>
        </p:spPr>
      </p:pic>
    </p:spTree>
    <p:custDataLst>
      <p:tags r:id="rId1"/>
    </p:custDataLst>
    <p:extLst>
      <p:ext uri="{BB962C8B-B14F-4D97-AF65-F5344CB8AC3E}">
        <p14:creationId xmlns:p14="http://schemas.microsoft.com/office/powerpoint/2010/main" val="3350019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2A9BD5-B636-4E93-AB5D-0C4B2AA22ACA}"/>
              </a:ext>
            </a:extLst>
          </p:cNvPr>
          <p:cNvSpPr txBox="1">
            <a:spLocks/>
          </p:cNvSpPr>
          <p:nvPr/>
        </p:nvSpPr>
        <p:spPr>
          <a:xfrm>
            <a:off x="1251676" y="382383"/>
            <a:ext cx="10178323" cy="14921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latin typeface="+mn-lt"/>
              </a:rPr>
              <a:t>Do you want to help save the planet?</a:t>
            </a:r>
          </a:p>
        </p:txBody>
      </p:sp>
      <p:sp>
        <p:nvSpPr>
          <p:cNvPr id="10" name="Content Placeholder 2">
            <a:extLst>
              <a:ext uri="{FF2B5EF4-FFF2-40B4-BE49-F238E27FC236}">
                <a16:creationId xmlns:a16="http://schemas.microsoft.com/office/drawing/2014/main" id="{D687ADDB-8975-4771-B411-5B0821526260}"/>
              </a:ext>
            </a:extLst>
          </p:cNvPr>
          <p:cNvSpPr txBox="1">
            <a:spLocks/>
          </p:cNvSpPr>
          <p:nvPr/>
        </p:nvSpPr>
        <p:spPr>
          <a:xfrm>
            <a:off x="947056" y="1224641"/>
            <a:ext cx="10874829" cy="55190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300" b="1">
                <a:solidFill>
                  <a:srgbClr val="7030A0"/>
                </a:solidFill>
              </a:rPr>
              <a:t>Conservation and wildlife - </a:t>
            </a:r>
            <a:r>
              <a:rPr lang="en-GB" sz="2300"/>
              <a:t>work with animals, work in the countryside, nature reserves</a:t>
            </a:r>
            <a:br>
              <a:rPr lang="en-GB" sz="2300"/>
            </a:br>
            <a:br>
              <a:rPr lang="en-GB" sz="2300"/>
            </a:br>
            <a:r>
              <a:rPr lang="en-GB" sz="2300" b="1">
                <a:solidFill>
                  <a:srgbClr val="00B050"/>
                </a:solidFill>
              </a:rPr>
              <a:t>Climate and energy - </a:t>
            </a:r>
            <a:r>
              <a:rPr lang="en-GB" sz="2300"/>
              <a:t>research and engineers - work with solar energy, wind power turbines, water power </a:t>
            </a:r>
            <a:br>
              <a:rPr lang="en-GB" sz="2300"/>
            </a:br>
            <a:br>
              <a:rPr lang="en-GB" sz="2300"/>
            </a:br>
            <a:r>
              <a:rPr lang="en-GB" sz="2300" b="1">
                <a:solidFill>
                  <a:schemeClr val="accent2">
                    <a:lumMod val="75000"/>
                  </a:schemeClr>
                </a:solidFill>
              </a:rPr>
              <a:t>Ecology - </a:t>
            </a:r>
            <a:r>
              <a:rPr lang="en-GB" sz="2300"/>
              <a:t>study living things and their environment - in parks, laboratories and zoos - research and scientists </a:t>
            </a:r>
            <a:br>
              <a:rPr lang="en-GB" sz="2300"/>
            </a:br>
            <a:br>
              <a:rPr lang="en-GB" sz="2300"/>
            </a:br>
            <a:r>
              <a:rPr lang="en-GB" sz="2300" b="1">
                <a:solidFill>
                  <a:srgbClr val="00B0F0"/>
                </a:solidFill>
              </a:rPr>
              <a:t>Food and farming - </a:t>
            </a:r>
            <a:r>
              <a:rPr lang="en-GB" sz="2300"/>
              <a:t>growing crops and food production, farming animals - farmers, farming assistants, </a:t>
            </a:r>
            <a:br>
              <a:rPr lang="en-GB" sz="2300"/>
            </a:br>
            <a:br>
              <a:rPr lang="en-GB" sz="2300"/>
            </a:br>
            <a:r>
              <a:rPr lang="en-GB" sz="2300" b="1">
                <a:solidFill>
                  <a:schemeClr val="accent4">
                    <a:lumMod val="75000"/>
                  </a:schemeClr>
                </a:solidFill>
              </a:rPr>
              <a:t>Horticulture - </a:t>
            </a:r>
            <a:r>
              <a:rPr lang="en-GB" sz="2300"/>
              <a:t>growing plants, crops for food, flowers - working in garden centres, parks, landscape gardeners, </a:t>
            </a:r>
            <a:endParaRPr lang="en-GB" sz="2300" dirty="0"/>
          </a:p>
        </p:txBody>
      </p:sp>
      <p:pic>
        <p:nvPicPr>
          <p:cNvPr id="11" name="Picture Placeholder 12" descr="A close up of a mans face&#10;&#10;Description automatically generated">
            <a:extLst>
              <a:ext uri="{FF2B5EF4-FFF2-40B4-BE49-F238E27FC236}">
                <a16:creationId xmlns:a16="http://schemas.microsoft.com/office/drawing/2014/main" id="{D1C5D465-F1CB-41E7-B9A0-171271B02368}"/>
              </a:ext>
            </a:extLst>
          </p:cNvPr>
          <p:cNvPicPr>
            <a:picLocks noChangeAspect="1"/>
          </p:cNvPicPr>
          <p:nvPr/>
        </p:nvPicPr>
        <p:blipFill rotWithShape="1">
          <a:blip r:embed="rId4"/>
          <a:srcRect l="8563" t="27535" r="6278" b="27535"/>
          <a:stretch/>
        </p:blipFill>
        <p:spPr>
          <a:xfrm>
            <a:off x="8734425" y="5819775"/>
            <a:ext cx="1447800" cy="765287"/>
          </a:xfrm>
          <a:prstGeom prst="rect">
            <a:avLst/>
          </a:prstGeom>
        </p:spPr>
      </p:pic>
    </p:spTree>
    <p:custDataLst>
      <p:tags r:id="rId1"/>
    </p:custDataLst>
    <p:extLst>
      <p:ext uri="{BB962C8B-B14F-4D97-AF65-F5344CB8AC3E}">
        <p14:creationId xmlns:p14="http://schemas.microsoft.com/office/powerpoint/2010/main" val="3893000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026ED3D-DBF3-4F4B-86CC-0A1E71F96C43}"/>
              </a:ext>
            </a:extLst>
          </p:cNvPr>
          <p:cNvGrpSpPr/>
          <p:nvPr/>
        </p:nvGrpSpPr>
        <p:grpSpPr>
          <a:xfrm>
            <a:off x="215153" y="1171080"/>
            <a:ext cx="12003538" cy="4505663"/>
            <a:chOff x="215153" y="1171080"/>
            <a:chExt cx="12003538" cy="4505663"/>
          </a:xfrm>
        </p:grpSpPr>
        <p:pic>
          <p:nvPicPr>
            <p:cNvPr id="8" name="Graphic 7" descr="Question mark">
              <a:extLst>
                <a:ext uri="{FF2B5EF4-FFF2-40B4-BE49-F238E27FC236}">
                  <a16:creationId xmlns:a16="http://schemas.microsoft.com/office/drawing/2014/main" id="{686B1928-8C83-4AAD-99FA-F2643ED55A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67067" y="1329049"/>
              <a:ext cx="914400" cy="914400"/>
            </a:xfrm>
            <a:prstGeom prst="rect">
              <a:avLst/>
            </a:prstGeom>
          </p:spPr>
        </p:pic>
        <p:pic>
          <p:nvPicPr>
            <p:cNvPr id="9" name="Graphic 8" descr="Help">
              <a:extLst>
                <a:ext uri="{FF2B5EF4-FFF2-40B4-BE49-F238E27FC236}">
                  <a16:creationId xmlns:a16="http://schemas.microsoft.com/office/drawing/2014/main" id="{CB1A0275-F8CF-4016-975C-2749E4EDE4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83124" y="1475880"/>
              <a:ext cx="914400" cy="914400"/>
            </a:xfrm>
            <a:prstGeom prst="rect">
              <a:avLst/>
            </a:prstGeom>
          </p:spPr>
        </p:pic>
        <p:pic>
          <p:nvPicPr>
            <p:cNvPr id="10" name="Graphic 9" descr="Help">
              <a:extLst>
                <a:ext uri="{FF2B5EF4-FFF2-40B4-BE49-F238E27FC236}">
                  <a16:creationId xmlns:a16="http://schemas.microsoft.com/office/drawing/2014/main" id="{591FF3B5-2D36-487E-AF78-DEF9F56CD0F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09373" y="1811160"/>
              <a:ext cx="914400" cy="914400"/>
            </a:xfrm>
            <a:prstGeom prst="rect">
              <a:avLst/>
            </a:prstGeom>
          </p:spPr>
        </p:pic>
        <p:pic>
          <p:nvPicPr>
            <p:cNvPr id="11" name="Graphic 10" descr="Help">
              <a:extLst>
                <a:ext uri="{FF2B5EF4-FFF2-40B4-BE49-F238E27FC236}">
                  <a16:creationId xmlns:a16="http://schemas.microsoft.com/office/drawing/2014/main" id="{70BDC38E-8583-4A14-BC15-A74AB1D3F6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7002" y="4271365"/>
              <a:ext cx="914400" cy="914400"/>
            </a:xfrm>
            <a:prstGeom prst="rect">
              <a:avLst/>
            </a:prstGeom>
          </p:spPr>
        </p:pic>
        <p:pic>
          <p:nvPicPr>
            <p:cNvPr id="12" name="Graphic 11" descr="Help">
              <a:extLst>
                <a:ext uri="{FF2B5EF4-FFF2-40B4-BE49-F238E27FC236}">
                  <a16:creationId xmlns:a16="http://schemas.microsoft.com/office/drawing/2014/main" id="{3010C749-B262-4584-A9F0-C2ACE02F17F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304291" y="3198608"/>
              <a:ext cx="914400" cy="914400"/>
            </a:xfrm>
            <a:prstGeom prst="rect">
              <a:avLst/>
            </a:prstGeom>
          </p:spPr>
        </p:pic>
        <p:pic>
          <p:nvPicPr>
            <p:cNvPr id="13" name="Graphic 12" descr="Help">
              <a:extLst>
                <a:ext uri="{FF2B5EF4-FFF2-40B4-BE49-F238E27FC236}">
                  <a16:creationId xmlns:a16="http://schemas.microsoft.com/office/drawing/2014/main" id="{65D07390-A56D-4FD8-A15E-B38587CD620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395762" y="4269283"/>
              <a:ext cx="914400" cy="914400"/>
            </a:xfrm>
            <a:prstGeom prst="rect">
              <a:avLst/>
            </a:prstGeom>
          </p:spPr>
        </p:pic>
        <p:pic>
          <p:nvPicPr>
            <p:cNvPr id="14" name="Graphic 13" descr="Help">
              <a:extLst>
                <a:ext uri="{FF2B5EF4-FFF2-40B4-BE49-F238E27FC236}">
                  <a16:creationId xmlns:a16="http://schemas.microsoft.com/office/drawing/2014/main" id="{633D851F-4639-47D0-86B3-4DB695BD9EF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9774" y="2390280"/>
              <a:ext cx="914400" cy="914400"/>
            </a:xfrm>
            <a:prstGeom prst="rect">
              <a:avLst/>
            </a:prstGeom>
          </p:spPr>
        </p:pic>
        <p:pic>
          <p:nvPicPr>
            <p:cNvPr id="15" name="Graphic 14" descr="Help">
              <a:extLst>
                <a:ext uri="{FF2B5EF4-FFF2-40B4-BE49-F238E27FC236}">
                  <a16:creationId xmlns:a16="http://schemas.microsoft.com/office/drawing/2014/main" id="{A888A186-8E4E-4247-9980-D2D74E7FABA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15153" y="1171080"/>
              <a:ext cx="914400" cy="914400"/>
            </a:xfrm>
            <a:prstGeom prst="rect">
              <a:avLst/>
            </a:prstGeom>
          </p:spPr>
        </p:pic>
        <p:pic>
          <p:nvPicPr>
            <p:cNvPr id="16" name="Graphic 15" descr="Question mark">
              <a:extLst>
                <a:ext uri="{FF2B5EF4-FFF2-40B4-BE49-F238E27FC236}">
                  <a16:creationId xmlns:a16="http://schemas.microsoft.com/office/drawing/2014/main" id="{F15F0968-7F87-4CF3-B29A-B0EACD816E0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623175" y="4726483"/>
              <a:ext cx="914400" cy="914400"/>
            </a:xfrm>
            <a:prstGeom prst="rect">
              <a:avLst/>
            </a:prstGeom>
          </p:spPr>
        </p:pic>
        <p:pic>
          <p:nvPicPr>
            <p:cNvPr id="17" name="Graphic 16" descr="Question mark">
              <a:extLst>
                <a:ext uri="{FF2B5EF4-FFF2-40B4-BE49-F238E27FC236}">
                  <a16:creationId xmlns:a16="http://schemas.microsoft.com/office/drawing/2014/main" id="{CEC37352-3D19-4556-B261-18AED014CEF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934573" y="4271365"/>
              <a:ext cx="914400" cy="914400"/>
            </a:xfrm>
            <a:prstGeom prst="rect">
              <a:avLst/>
            </a:prstGeom>
          </p:spPr>
        </p:pic>
        <p:pic>
          <p:nvPicPr>
            <p:cNvPr id="18" name="Graphic 17" descr="Question mark">
              <a:extLst>
                <a:ext uri="{FF2B5EF4-FFF2-40B4-BE49-F238E27FC236}">
                  <a16:creationId xmlns:a16="http://schemas.microsoft.com/office/drawing/2014/main" id="{862F6DD6-762E-4284-810A-DD81912FEE6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918544" y="1515899"/>
              <a:ext cx="914400" cy="914400"/>
            </a:xfrm>
            <a:prstGeom prst="rect">
              <a:avLst/>
            </a:prstGeom>
          </p:spPr>
        </p:pic>
        <p:pic>
          <p:nvPicPr>
            <p:cNvPr id="19" name="Graphic 18" descr="Question mark">
              <a:extLst>
                <a:ext uri="{FF2B5EF4-FFF2-40B4-BE49-F238E27FC236}">
                  <a16:creationId xmlns:a16="http://schemas.microsoft.com/office/drawing/2014/main" id="{3487E78E-B352-4E12-A18D-8593AE8D08CA}"/>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424638" y="4762343"/>
              <a:ext cx="914400" cy="914400"/>
            </a:xfrm>
            <a:prstGeom prst="rect">
              <a:avLst/>
            </a:prstGeom>
          </p:spPr>
        </p:pic>
        <p:pic>
          <p:nvPicPr>
            <p:cNvPr id="20" name="Graphic 19" descr="Question mark">
              <a:extLst>
                <a:ext uri="{FF2B5EF4-FFF2-40B4-BE49-F238E27FC236}">
                  <a16:creationId xmlns:a16="http://schemas.microsoft.com/office/drawing/2014/main" id="{5EDE2940-4348-4341-813E-38DC3897D792}"/>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781035" y="2917305"/>
              <a:ext cx="914400" cy="914400"/>
            </a:xfrm>
            <a:prstGeom prst="rect">
              <a:avLst/>
            </a:prstGeom>
          </p:spPr>
        </p:pic>
      </p:grpSp>
      <p:sp>
        <p:nvSpPr>
          <p:cNvPr id="2" name="Text Placeholder 1">
            <a:extLst>
              <a:ext uri="{FF2B5EF4-FFF2-40B4-BE49-F238E27FC236}">
                <a16:creationId xmlns:a16="http://schemas.microsoft.com/office/drawing/2014/main" id="{D26CE45C-9A14-4703-B797-C862DFAAD15F}"/>
              </a:ext>
            </a:extLst>
          </p:cNvPr>
          <p:cNvSpPr>
            <a:spLocks noGrp="1"/>
          </p:cNvSpPr>
          <p:nvPr>
            <p:ph type="body" sz="quarter" idx="10"/>
          </p:nvPr>
        </p:nvSpPr>
        <p:spPr>
          <a:xfrm>
            <a:off x="788773" y="452667"/>
            <a:ext cx="10345392" cy="369331"/>
          </a:xfrm>
        </p:spPr>
        <p:txBody>
          <a:bodyPr/>
          <a:lstStyle/>
          <a:p>
            <a:r>
              <a:rPr lang="en-GB"/>
              <a:t>Learning Objective 2: To learn about a range of STEM careers </a:t>
            </a:r>
          </a:p>
        </p:txBody>
      </p:sp>
      <p:pic>
        <p:nvPicPr>
          <p:cNvPr id="6" name="Picture 2" descr="Image result for clip art person stensil">
            <a:extLst>
              <a:ext uri="{FF2B5EF4-FFF2-40B4-BE49-F238E27FC236}">
                <a16:creationId xmlns:a16="http://schemas.microsoft.com/office/drawing/2014/main" id="{128C249B-BE09-484D-94C9-78CC6D58FE40}"/>
              </a:ext>
            </a:extLst>
          </p:cNvPr>
          <p:cNvPicPr>
            <a:picLocks noChangeAspect="1" noChangeArrowheads="1"/>
          </p:cNvPicPr>
          <p:nvPr/>
        </p:nvPicPr>
        <p:blipFill rotWithShape="1">
          <a:blip r:embed="rId28">
            <a:clrChange>
              <a:clrFrom>
                <a:srgbClr val="FFFFFF"/>
              </a:clrFrom>
              <a:clrTo>
                <a:srgbClr val="FFFFFF">
                  <a:alpha val="0"/>
                </a:srgbClr>
              </a:clrTo>
            </a:clrChange>
            <a:extLst>
              <a:ext uri="{28A0092B-C50C-407E-A947-70E740481C1C}">
                <a14:useLocalDpi xmlns:a14="http://schemas.microsoft.com/office/drawing/2010/main" val="0"/>
              </a:ext>
            </a:extLst>
          </a:blip>
          <a:srcRect b="10160"/>
          <a:stretch/>
        </p:blipFill>
        <p:spPr bwMode="auto">
          <a:xfrm>
            <a:off x="7659233" y="560422"/>
            <a:ext cx="4532767" cy="52702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1" name="Diagram 20">
            <a:extLst>
              <a:ext uri="{FF2B5EF4-FFF2-40B4-BE49-F238E27FC236}">
                <a16:creationId xmlns:a16="http://schemas.microsoft.com/office/drawing/2014/main" id="{666FE067-C389-4B4A-A1A4-7F9B6E0E9D67}"/>
              </a:ext>
            </a:extLst>
          </p:cNvPr>
          <p:cNvGraphicFramePr/>
          <p:nvPr>
            <p:extLst>
              <p:ext uri="{D42A27DB-BD31-4B8C-83A1-F6EECF244321}">
                <p14:modId xmlns:p14="http://schemas.microsoft.com/office/powerpoint/2010/main" val="3034182719"/>
              </p:ext>
            </p:extLst>
          </p:nvPr>
        </p:nvGraphicFramePr>
        <p:xfrm>
          <a:off x="1066738" y="1315932"/>
          <a:ext cx="6090920" cy="4226135"/>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pic>
        <p:nvPicPr>
          <p:cNvPr id="22" name="Picture Placeholder 12" descr="A close up of a mans face&#10;&#10;Description automatically generated">
            <a:extLst>
              <a:ext uri="{FF2B5EF4-FFF2-40B4-BE49-F238E27FC236}">
                <a16:creationId xmlns:a16="http://schemas.microsoft.com/office/drawing/2014/main" id="{27D58704-3456-4A1F-BAD2-054D924FE2C2}"/>
              </a:ext>
            </a:extLst>
          </p:cNvPr>
          <p:cNvPicPr>
            <a:picLocks noChangeAspect="1"/>
          </p:cNvPicPr>
          <p:nvPr/>
        </p:nvPicPr>
        <p:blipFill rotWithShape="1">
          <a:blip r:embed="rId34"/>
          <a:srcRect l="8563" t="27535" r="6278" b="27535"/>
          <a:stretch/>
        </p:blipFill>
        <p:spPr>
          <a:xfrm>
            <a:off x="8734425" y="5819775"/>
            <a:ext cx="1447800" cy="765287"/>
          </a:xfrm>
          <a:prstGeom prst="rect">
            <a:avLst/>
          </a:prstGeom>
        </p:spPr>
      </p:pic>
    </p:spTree>
    <p:custDataLst>
      <p:tags r:id="rId1"/>
    </p:custDataLst>
    <p:extLst>
      <p:ext uri="{BB962C8B-B14F-4D97-AF65-F5344CB8AC3E}">
        <p14:creationId xmlns:p14="http://schemas.microsoft.com/office/powerpoint/2010/main" val="394251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3500" dirty="0"/>
              <a:t>What is STEM?</a:t>
            </a:r>
          </a:p>
        </p:txBody>
      </p:sp>
      <p:sp>
        <p:nvSpPr>
          <p:cNvPr id="3" name="Text Placeholder 2"/>
          <p:cNvSpPr>
            <a:spLocks noGrp="1"/>
          </p:cNvSpPr>
          <p:nvPr>
            <p:ph type="body" sz="quarter" idx="11"/>
          </p:nvPr>
        </p:nvSpPr>
        <p:spPr>
          <a:xfrm>
            <a:off x="1273653" y="1594028"/>
            <a:ext cx="9994981" cy="434816"/>
          </a:xfrm>
        </p:spPr>
        <p:txBody>
          <a:bodyPr/>
          <a:lstStyle/>
          <a:p>
            <a:r>
              <a:rPr lang="en-GB" sz="2800" dirty="0"/>
              <a:t>STEM stands for ‘Science, Technology, Engineering and Maths’ </a:t>
            </a:r>
          </a:p>
          <a:p>
            <a:endParaRPr lang="en-US" dirty="0"/>
          </a:p>
        </p:txBody>
      </p:sp>
      <p:pic>
        <p:nvPicPr>
          <p:cNvPr id="13" name="Picture Placeholder 12" descr="A close up of a mans face&#10;&#10;Description automatically generated">
            <a:extLst>
              <a:ext uri="{FF2B5EF4-FFF2-40B4-BE49-F238E27FC236}">
                <a16:creationId xmlns:a16="http://schemas.microsoft.com/office/drawing/2014/main" id="{0794C789-C760-471A-93E3-97F61E7986E1}"/>
              </a:ext>
            </a:extLst>
          </p:cNvPr>
          <p:cNvPicPr>
            <a:picLocks noGrp="1" noChangeAspect="1"/>
          </p:cNvPicPr>
          <p:nvPr>
            <p:ph type="pic" sz="quarter" idx="15"/>
          </p:nvPr>
        </p:nvPicPr>
        <p:blipFill rotWithShape="1">
          <a:blip r:embed="rId4"/>
          <a:srcRect l="8563" t="27535" r="6278" b="27535"/>
          <a:stretch/>
        </p:blipFill>
        <p:spPr>
          <a:xfrm>
            <a:off x="8734425" y="5819775"/>
            <a:ext cx="1447800" cy="765287"/>
          </a:xfrm>
        </p:spPr>
      </p:pic>
      <p:sp>
        <p:nvSpPr>
          <p:cNvPr id="7" name="Content Placeholder 2">
            <a:extLst>
              <a:ext uri="{FF2B5EF4-FFF2-40B4-BE49-F238E27FC236}">
                <a16:creationId xmlns:a16="http://schemas.microsoft.com/office/drawing/2014/main" id="{D93ED2DE-6BE5-4E89-8BD2-36580A83C316}"/>
              </a:ext>
            </a:extLst>
          </p:cNvPr>
          <p:cNvSpPr>
            <a:spLocks noGrp="1"/>
          </p:cNvSpPr>
          <p:nvPr>
            <p:ph type="body" sz="quarter" idx="12"/>
          </p:nvPr>
        </p:nvSpPr>
        <p:spPr>
          <a:xfrm>
            <a:off x="1273653" y="3256547"/>
            <a:ext cx="9241947" cy="2422358"/>
          </a:xfrm>
        </p:spPr>
        <p:txBody>
          <a:bodyPr>
            <a:normAutofit fontScale="85000" lnSpcReduction="10000"/>
          </a:bodyPr>
          <a:lstStyle/>
          <a:p>
            <a:r>
              <a:rPr lang="en-GB" sz="2400" b="1" dirty="0">
                <a:solidFill>
                  <a:schemeClr val="accent5">
                    <a:lumMod val="75000"/>
                  </a:schemeClr>
                </a:solidFill>
              </a:rPr>
              <a:t>Science</a:t>
            </a:r>
            <a:r>
              <a:rPr lang="en-GB" sz="2400" b="1" dirty="0"/>
              <a:t> </a:t>
            </a:r>
            <a:r>
              <a:rPr lang="en-GB" sz="2400" dirty="0"/>
              <a:t>is everywhere in the world around us. </a:t>
            </a:r>
          </a:p>
          <a:p>
            <a:r>
              <a:rPr lang="en-GB" sz="2400" b="1" dirty="0">
                <a:solidFill>
                  <a:srgbClr val="00B050"/>
                </a:solidFill>
              </a:rPr>
              <a:t>Technology </a:t>
            </a:r>
            <a:r>
              <a:rPr lang="en-GB" sz="2400" dirty="0"/>
              <a:t>is continuously expanding into every aspect of our lives. </a:t>
            </a:r>
          </a:p>
          <a:p>
            <a:r>
              <a:rPr lang="en-GB" sz="2400" b="1" dirty="0">
                <a:solidFill>
                  <a:schemeClr val="accent2">
                    <a:lumMod val="75000"/>
                  </a:schemeClr>
                </a:solidFill>
              </a:rPr>
              <a:t>Engineering</a:t>
            </a:r>
            <a:r>
              <a:rPr lang="en-GB" sz="2400" b="1" dirty="0"/>
              <a:t> </a:t>
            </a:r>
            <a:r>
              <a:rPr lang="en-GB" sz="2400" dirty="0"/>
              <a:t>is the basic designs of roads and bridges, but also tackles the challenges of changing global weather and environmentally-friendly changes to our home. </a:t>
            </a:r>
          </a:p>
          <a:p>
            <a:r>
              <a:rPr lang="en-GB" sz="2400" b="1" dirty="0">
                <a:solidFill>
                  <a:srgbClr val="7030A0"/>
                </a:solidFill>
              </a:rPr>
              <a:t>Mathematics</a:t>
            </a:r>
            <a:r>
              <a:rPr lang="en-GB" sz="2400" b="1" dirty="0"/>
              <a:t> </a:t>
            </a:r>
            <a:r>
              <a:rPr lang="en-GB" sz="2400" dirty="0"/>
              <a:t>is in every occupation, every activity we do in our lives.</a:t>
            </a:r>
          </a:p>
        </p:txBody>
      </p:sp>
      <p:sp>
        <p:nvSpPr>
          <p:cNvPr id="9" name="Text Placeholder 2">
            <a:extLst>
              <a:ext uri="{FF2B5EF4-FFF2-40B4-BE49-F238E27FC236}">
                <a16:creationId xmlns:a16="http://schemas.microsoft.com/office/drawing/2014/main" id="{62DB1D2B-EA65-4B8D-B03F-98D178A8A413}"/>
              </a:ext>
            </a:extLst>
          </p:cNvPr>
          <p:cNvSpPr txBox="1">
            <a:spLocks/>
          </p:cNvSpPr>
          <p:nvPr/>
        </p:nvSpPr>
        <p:spPr>
          <a:xfrm>
            <a:off x="1265633" y="2356027"/>
            <a:ext cx="9994981" cy="434816"/>
          </a:xfrm>
          <a:prstGeom prst="rect">
            <a:avLst/>
          </a:prstGeom>
        </p:spPr>
        <p:txBody>
          <a:bodyPr/>
          <a:lstStyle>
            <a:lvl1pPr marL="0" indent="0" algn="l" defTabSz="914400" rtl="0" eaLnBrk="1" latinLnBrk="0" hangingPunct="1">
              <a:lnSpc>
                <a:spcPct val="90000"/>
              </a:lnSpc>
              <a:spcBef>
                <a:spcPts val="1000"/>
              </a:spcBef>
              <a:buFontTx/>
              <a:buNone/>
              <a:defRPr sz="36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0" dirty="0"/>
              <a:t>STEM is important because it relates to every part of our lives </a:t>
            </a:r>
          </a:p>
          <a:p>
            <a:endParaRPr lang="en-US" dirty="0"/>
          </a:p>
        </p:txBody>
      </p:sp>
    </p:spTree>
    <p:custDataLst>
      <p:tags r:id="rId1"/>
    </p:custDataLst>
    <p:extLst>
      <p:ext uri="{BB962C8B-B14F-4D97-AF65-F5344CB8AC3E}">
        <p14:creationId xmlns:p14="http://schemas.microsoft.com/office/powerpoint/2010/main" val="319554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D88872E-37CD-4A17-8E14-A1C8986E400F}"/>
              </a:ext>
            </a:extLst>
          </p:cNvPr>
          <p:cNvGrpSpPr/>
          <p:nvPr/>
        </p:nvGrpSpPr>
        <p:grpSpPr>
          <a:xfrm>
            <a:off x="215153" y="1171080"/>
            <a:ext cx="12003538" cy="4505663"/>
            <a:chOff x="215153" y="1171080"/>
            <a:chExt cx="12003538" cy="4505663"/>
          </a:xfrm>
        </p:grpSpPr>
        <p:pic>
          <p:nvPicPr>
            <p:cNvPr id="11" name="Graphic 10" descr="Question mark">
              <a:extLst>
                <a:ext uri="{FF2B5EF4-FFF2-40B4-BE49-F238E27FC236}">
                  <a16:creationId xmlns:a16="http://schemas.microsoft.com/office/drawing/2014/main" id="{5C814F1E-2CE5-4580-B43D-54488DE310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67067" y="1329049"/>
              <a:ext cx="914400" cy="914400"/>
            </a:xfrm>
            <a:prstGeom prst="rect">
              <a:avLst/>
            </a:prstGeom>
          </p:spPr>
        </p:pic>
        <p:pic>
          <p:nvPicPr>
            <p:cNvPr id="12" name="Graphic 11" descr="Help">
              <a:extLst>
                <a:ext uri="{FF2B5EF4-FFF2-40B4-BE49-F238E27FC236}">
                  <a16:creationId xmlns:a16="http://schemas.microsoft.com/office/drawing/2014/main" id="{9AEE6D34-F97E-4FCD-9012-D41BE3AAC0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83124" y="1475880"/>
              <a:ext cx="914400" cy="914400"/>
            </a:xfrm>
            <a:prstGeom prst="rect">
              <a:avLst/>
            </a:prstGeom>
          </p:spPr>
        </p:pic>
        <p:pic>
          <p:nvPicPr>
            <p:cNvPr id="13" name="Graphic 12" descr="Help">
              <a:extLst>
                <a:ext uri="{FF2B5EF4-FFF2-40B4-BE49-F238E27FC236}">
                  <a16:creationId xmlns:a16="http://schemas.microsoft.com/office/drawing/2014/main" id="{6AAB94B1-B116-47C5-9580-28A4C9038D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09373" y="1811160"/>
              <a:ext cx="914400" cy="914400"/>
            </a:xfrm>
            <a:prstGeom prst="rect">
              <a:avLst/>
            </a:prstGeom>
          </p:spPr>
        </p:pic>
        <p:pic>
          <p:nvPicPr>
            <p:cNvPr id="14" name="Graphic 13" descr="Help">
              <a:extLst>
                <a:ext uri="{FF2B5EF4-FFF2-40B4-BE49-F238E27FC236}">
                  <a16:creationId xmlns:a16="http://schemas.microsoft.com/office/drawing/2014/main" id="{81F33D54-5673-4EFC-8E68-367A539FB96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7002" y="4271365"/>
              <a:ext cx="914400" cy="914400"/>
            </a:xfrm>
            <a:prstGeom prst="rect">
              <a:avLst/>
            </a:prstGeom>
          </p:spPr>
        </p:pic>
        <p:pic>
          <p:nvPicPr>
            <p:cNvPr id="15" name="Graphic 14" descr="Help">
              <a:extLst>
                <a:ext uri="{FF2B5EF4-FFF2-40B4-BE49-F238E27FC236}">
                  <a16:creationId xmlns:a16="http://schemas.microsoft.com/office/drawing/2014/main" id="{397CCAF0-F71C-4CAA-8E43-74F56A2DD8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304291" y="3198608"/>
              <a:ext cx="914400" cy="914400"/>
            </a:xfrm>
            <a:prstGeom prst="rect">
              <a:avLst/>
            </a:prstGeom>
          </p:spPr>
        </p:pic>
        <p:pic>
          <p:nvPicPr>
            <p:cNvPr id="16" name="Graphic 15" descr="Help">
              <a:extLst>
                <a:ext uri="{FF2B5EF4-FFF2-40B4-BE49-F238E27FC236}">
                  <a16:creationId xmlns:a16="http://schemas.microsoft.com/office/drawing/2014/main" id="{25BB9321-E624-4BE8-B522-2FA8DA85B66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395762" y="4269283"/>
              <a:ext cx="914400" cy="914400"/>
            </a:xfrm>
            <a:prstGeom prst="rect">
              <a:avLst/>
            </a:prstGeom>
          </p:spPr>
        </p:pic>
        <p:pic>
          <p:nvPicPr>
            <p:cNvPr id="17" name="Graphic 16" descr="Help">
              <a:extLst>
                <a:ext uri="{FF2B5EF4-FFF2-40B4-BE49-F238E27FC236}">
                  <a16:creationId xmlns:a16="http://schemas.microsoft.com/office/drawing/2014/main" id="{6D7FF76F-955C-4CE4-A868-812984EF69F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9774" y="2390280"/>
              <a:ext cx="914400" cy="914400"/>
            </a:xfrm>
            <a:prstGeom prst="rect">
              <a:avLst/>
            </a:prstGeom>
          </p:spPr>
        </p:pic>
        <p:pic>
          <p:nvPicPr>
            <p:cNvPr id="18" name="Graphic 17" descr="Help">
              <a:extLst>
                <a:ext uri="{FF2B5EF4-FFF2-40B4-BE49-F238E27FC236}">
                  <a16:creationId xmlns:a16="http://schemas.microsoft.com/office/drawing/2014/main" id="{B41CED68-43D6-49FA-9694-8979A66B3CA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15153" y="1171080"/>
              <a:ext cx="914400" cy="914400"/>
            </a:xfrm>
            <a:prstGeom prst="rect">
              <a:avLst/>
            </a:prstGeom>
          </p:spPr>
        </p:pic>
        <p:pic>
          <p:nvPicPr>
            <p:cNvPr id="19" name="Graphic 18" descr="Question mark">
              <a:extLst>
                <a:ext uri="{FF2B5EF4-FFF2-40B4-BE49-F238E27FC236}">
                  <a16:creationId xmlns:a16="http://schemas.microsoft.com/office/drawing/2014/main" id="{500FDDA6-A70E-49F1-95CD-89939BBB31F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623175" y="4726483"/>
              <a:ext cx="914400" cy="914400"/>
            </a:xfrm>
            <a:prstGeom prst="rect">
              <a:avLst/>
            </a:prstGeom>
          </p:spPr>
        </p:pic>
        <p:pic>
          <p:nvPicPr>
            <p:cNvPr id="20" name="Graphic 19" descr="Question mark">
              <a:extLst>
                <a:ext uri="{FF2B5EF4-FFF2-40B4-BE49-F238E27FC236}">
                  <a16:creationId xmlns:a16="http://schemas.microsoft.com/office/drawing/2014/main" id="{2F891F44-14A5-4D81-BBA8-D25F49910EBD}"/>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934573" y="4271365"/>
              <a:ext cx="914400" cy="914400"/>
            </a:xfrm>
            <a:prstGeom prst="rect">
              <a:avLst/>
            </a:prstGeom>
          </p:spPr>
        </p:pic>
        <p:pic>
          <p:nvPicPr>
            <p:cNvPr id="21" name="Graphic 20" descr="Question mark">
              <a:extLst>
                <a:ext uri="{FF2B5EF4-FFF2-40B4-BE49-F238E27FC236}">
                  <a16:creationId xmlns:a16="http://schemas.microsoft.com/office/drawing/2014/main" id="{A4A0284D-AABF-409B-AAE5-526D07E1CB5E}"/>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918544" y="1515899"/>
              <a:ext cx="914400" cy="914400"/>
            </a:xfrm>
            <a:prstGeom prst="rect">
              <a:avLst/>
            </a:prstGeom>
          </p:spPr>
        </p:pic>
        <p:pic>
          <p:nvPicPr>
            <p:cNvPr id="22" name="Graphic 21" descr="Question mark">
              <a:extLst>
                <a:ext uri="{FF2B5EF4-FFF2-40B4-BE49-F238E27FC236}">
                  <a16:creationId xmlns:a16="http://schemas.microsoft.com/office/drawing/2014/main" id="{9EDD7572-14B5-4A92-9318-44217EB74339}"/>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424638" y="4762343"/>
              <a:ext cx="914400" cy="914400"/>
            </a:xfrm>
            <a:prstGeom prst="rect">
              <a:avLst/>
            </a:prstGeom>
          </p:spPr>
        </p:pic>
        <p:pic>
          <p:nvPicPr>
            <p:cNvPr id="23" name="Graphic 22" descr="Question mark">
              <a:extLst>
                <a:ext uri="{FF2B5EF4-FFF2-40B4-BE49-F238E27FC236}">
                  <a16:creationId xmlns:a16="http://schemas.microsoft.com/office/drawing/2014/main" id="{FEA03704-2F55-41FF-AD5C-FD6B167636AE}"/>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781035" y="2917305"/>
              <a:ext cx="914400" cy="914400"/>
            </a:xfrm>
            <a:prstGeom prst="rect">
              <a:avLst/>
            </a:prstGeom>
          </p:spPr>
        </p:pic>
      </p:grpSp>
      <p:sp>
        <p:nvSpPr>
          <p:cNvPr id="2" name="Text Placeholder 1">
            <a:extLst>
              <a:ext uri="{FF2B5EF4-FFF2-40B4-BE49-F238E27FC236}">
                <a16:creationId xmlns:a16="http://schemas.microsoft.com/office/drawing/2014/main" id="{5FA7E9A0-1F89-4838-B7CA-230B111C1369}"/>
              </a:ext>
            </a:extLst>
          </p:cNvPr>
          <p:cNvSpPr>
            <a:spLocks noGrp="1"/>
          </p:cNvSpPr>
          <p:nvPr>
            <p:ph type="body" sz="quarter" idx="10"/>
          </p:nvPr>
        </p:nvSpPr>
        <p:spPr/>
        <p:txBody>
          <a:bodyPr/>
          <a:lstStyle/>
          <a:p>
            <a:r>
              <a:rPr lang="en-GB"/>
              <a:t>Objective 3: To develop the following key skills</a:t>
            </a:r>
          </a:p>
        </p:txBody>
      </p:sp>
      <p:grpSp>
        <p:nvGrpSpPr>
          <p:cNvPr id="7" name="Group 6">
            <a:extLst>
              <a:ext uri="{FF2B5EF4-FFF2-40B4-BE49-F238E27FC236}">
                <a16:creationId xmlns:a16="http://schemas.microsoft.com/office/drawing/2014/main" id="{83B8B1A9-6978-467D-A915-3D4E702B4F5A}"/>
              </a:ext>
            </a:extLst>
          </p:cNvPr>
          <p:cNvGrpSpPr/>
          <p:nvPr/>
        </p:nvGrpSpPr>
        <p:grpSpPr>
          <a:xfrm>
            <a:off x="2137768" y="1368805"/>
            <a:ext cx="7537290" cy="4199903"/>
            <a:chOff x="2420469" y="1519618"/>
            <a:chExt cx="6984989" cy="3818765"/>
          </a:xfrm>
        </p:grpSpPr>
        <p:pic>
          <p:nvPicPr>
            <p:cNvPr id="5" name="Picture 4">
              <a:extLst>
                <a:ext uri="{FF2B5EF4-FFF2-40B4-BE49-F238E27FC236}">
                  <a16:creationId xmlns:a16="http://schemas.microsoft.com/office/drawing/2014/main" id="{E25D0E7C-D419-4C81-946D-FED249654DA3}"/>
                </a:ext>
              </a:extLst>
            </p:cNvPr>
            <p:cNvPicPr>
              <a:picLocks noChangeAspect="1"/>
            </p:cNvPicPr>
            <p:nvPr/>
          </p:nvPicPr>
          <p:blipFill rotWithShape="1">
            <a:blip r:embed="rId28"/>
            <a:srcRect l="15669" t="33333" r="61344" b="55476"/>
            <a:stretch/>
          </p:blipFill>
          <p:spPr>
            <a:xfrm>
              <a:off x="2432750" y="1519618"/>
              <a:ext cx="6972708" cy="1909382"/>
            </a:xfrm>
            <a:prstGeom prst="rect">
              <a:avLst/>
            </a:prstGeom>
            <a:ln w="38100">
              <a:noFill/>
              <a:prstDash val="sysDot"/>
            </a:ln>
          </p:spPr>
        </p:pic>
        <p:pic>
          <p:nvPicPr>
            <p:cNvPr id="6" name="Picture 5">
              <a:extLst>
                <a:ext uri="{FF2B5EF4-FFF2-40B4-BE49-F238E27FC236}">
                  <a16:creationId xmlns:a16="http://schemas.microsoft.com/office/drawing/2014/main" id="{6086E665-FA5F-4EDC-8E7F-6A7DFC72D53C}"/>
                </a:ext>
              </a:extLst>
            </p:cNvPr>
            <p:cNvPicPr>
              <a:picLocks noChangeAspect="1"/>
            </p:cNvPicPr>
            <p:nvPr/>
          </p:nvPicPr>
          <p:blipFill rotWithShape="1">
            <a:blip r:embed="rId28"/>
            <a:srcRect l="38084" t="33333" r="38928" b="55476"/>
            <a:stretch/>
          </p:blipFill>
          <p:spPr>
            <a:xfrm>
              <a:off x="2420469" y="3429001"/>
              <a:ext cx="6972706" cy="1909382"/>
            </a:xfrm>
            <a:prstGeom prst="rect">
              <a:avLst/>
            </a:prstGeom>
            <a:ln w="38100">
              <a:noFill/>
              <a:prstDash val="sysDot"/>
            </a:ln>
          </p:spPr>
        </p:pic>
      </p:grpSp>
      <p:pic>
        <p:nvPicPr>
          <p:cNvPr id="24" name="Picture Placeholder 12" descr="A close up of a mans face&#10;&#10;Description automatically generated">
            <a:extLst>
              <a:ext uri="{FF2B5EF4-FFF2-40B4-BE49-F238E27FC236}">
                <a16:creationId xmlns:a16="http://schemas.microsoft.com/office/drawing/2014/main" id="{4FC3DBB9-8D70-4CF1-9398-E88C77FEBA69}"/>
              </a:ext>
            </a:extLst>
          </p:cNvPr>
          <p:cNvPicPr>
            <a:picLocks noChangeAspect="1"/>
          </p:cNvPicPr>
          <p:nvPr/>
        </p:nvPicPr>
        <p:blipFill rotWithShape="1">
          <a:blip r:embed="rId29"/>
          <a:srcRect l="8563" t="27535" r="6278" b="27535"/>
          <a:stretch/>
        </p:blipFill>
        <p:spPr>
          <a:xfrm>
            <a:off x="8734425" y="5819775"/>
            <a:ext cx="1447800" cy="765287"/>
          </a:xfrm>
          <a:prstGeom prst="rect">
            <a:avLst/>
          </a:prstGeom>
        </p:spPr>
      </p:pic>
    </p:spTree>
    <p:custDataLst>
      <p:tags r:id="rId1"/>
    </p:custDataLst>
    <p:extLst>
      <p:ext uri="{BB962C8B-B14F-4D97-AF65-F5344CB8AC3E}">
        <p14:creationId xmlns:p14="http://schemas.microsoft.com/office/powerpoint/2010/main" val="3575415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descr="Garbage">
            <a:extLst>
              <a:ext uri="{FF2B5EF4-FFF2-40B4-BE49-F238E27FC236}">
                <a16:creationId xmlns:a16="http://schemas.microsoft.com/office/drawing/2014/main" id="{01741EC8-CD49-473D-8BD0-B77A5F47C3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0200" y="2645896"/>
            <a:ext cx="3059205" cy="3059205"/>
          </a:xfrm>
          <a:prstGeom prst="rect">
            <a:avLst/>
          </a:prstGeom>
        </p:spPr>
      </p:pic>
      <p:sp>
        <p:nvSpPr>
          <p:cNvPr id="5" name="Content Placeholder 2">
            <a:extLst>
              <a:ext uri="{FF2B5EF4-FFF2-40B4-BE49-F238E27FC236}">
                <a16:creationId xmlns:a16="http://schemas.microsoft.com/office/drawing/2014/main" id="{C81A46B2-07BD-4D7D-9AEE-4936F1FCAC35}"/>
              </a:ext>
            </a:extLst>
          </p:cNvPr>
          <p:cNvSpPr txBox="1">
            <a:spLocks/>
          </p:cNvSpPr>
          <p:nvPr/>
        </p:nvSpPr>
        <p:spPr>
          <a:xfrm>
            <a:off x="686321" y="1629045"/>
            <a:ext cx="10178323" cy="4076056"/>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The UK produces more than 100 million tonnes of waste every year, one tonne is about the weight of a small car. </a:t>
            </a:r>
          </a:p>
          <a:p>
            <a:r>
              <a:rPr lang="en-GB" sz="2400" dirty="0"/>
              <a:t>In less than two hours, the waste we produce would fill the Albert Hall in London</a:t>
            </a:r>
          </a:p>
          <a:p>
            <a:endParaRPr lang="en-GB" dirty="0"/>
          </a:p>
        </p:txBody>
      </p:sp>
      <p:pic>
        <p:nvPicPr>
          <p:cNvPr id="6" name="Picture 2" descr="Image result for albert hall london">
            <a:extLst>
              <a:ext uri="{FF2B5EF4-FFF2-40B4-BE49-F238E27FC236}">
                <a16:creationId xmlns:a16="http://schemas.microsoft.com/office/drawing/2014/main" id="{3A7F2D6B-DEFD-42B6-AA9D-A092FAA38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9405" y="2946062"/>
            <a:ext cx="3153190" cy="248459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
            <a:extLst>
              <a:ext uri="{FF2B5EF4-FFF2-40B4-BE49-F238E27FC236}">
                <a16:creationId xmlns:a16="http://schemas.microsoft.com/office/drawing/2014/main" id="{B2219B3F-1584-432A-8392-DB2C6F0F34D1}"/>
              </a:ext>
            </a:extLst>
          </p:cNvPr>
          <p:cNvSpPr txBox="1">
            <a:spLocks/>
          </p:cNvSpPr>
          <p:nvPr/>
        </p:nvSpPr>
        <p:spPr>
          <a:xfrm>
            <a:off x="866017" y="465688"/>
            <a:ext cx="7315200" cy="3693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500" b="1" dirty="0"/>
              <a:t>The Big Issue - Waste</a:t>
            </a:r>
          </a:p>
        </p:txBody>
      </p:sp>
      <p:sp>
        <p:nvSpPr>
          <p:cNvPr id="16" name="Teardrop 15">
            <a:extLst>
              <a:ext uri="{FF2B5EF4-FFF2-40B4-BE49-F238E27FC236}">
                <a16:creationId xmlns:a16="http://schemas.microsoft.com/office/drawing/2014/main" id="{A9553CE0-ECE5-4D93-855B-75F1CE9CDC20}"/>
              </a:ext>
            </a:extLst>
          </p:cNvPr>
          <p:cNvSpPr/>
          <p:nvPr/>
        </p:nvSpPr>
        <p:spPr>
          <a:xfrm>
            <a:off x="10031049" y="23562"/>
            <a:ext cx="2104147" cy="1849626"/>
          </a:xfrm>
          <a:prstGeom prst="teardrop">
            <a:avLst/>
          </a:prstGeom>
          <a:solidFill>
            <a:srgbClr val="4472C4">
              <a:alpha val="30980"/>
            </a:srgbClr>
          </a:solidFill>
          <a:ln>
            <a:solidFill>
              <a:srgbClr val="00B0F0">
                <a:alpha val="43137"/>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a:t>We need your help!!</a:t>
            </a:r>
          </a:p>
        </p:txBody>
      </p:sp>
      <p:pic>
        <p:nvPicPr>
          <p:cNvPr id="17" name="Picture Placeholder 12" descr="A close up of a mans face&#10;&#10;Description automatically generated">
            <a:extLst>
              <a:ext uri="{FF2B5EF4-FFF2-40B4-BE49-F238E27FC236}">
                <a16:creationId xmlns:a16="http://schemas.microsoft.com/office/drawing/2014/main" id="{9C7EC946-8A0C-47B5-8D98-D51A06075786}"/>
              </a:ext>
            </a:extLst>
          </p:cNvPr>
          <p:cNvPicPr>
            <a:picLocks noChangeAspect="1"/>
          </p:cNvPicPr>
          <p:nvPr/>
        </p:nvPicPr>
        <p:blipFill rotWithShape="1">
          <a:blip r:embed="rId6"/>
          <a:srcRect l="8563" t="27535" r="6278" b="27535"/>
          <a:stretch/>
        </p:blipFill>
        <p:spPr>
          <a:xfrm>
            <a:off x="8734425" y="5819775"/>
            <a:ext cx="1447800" cy="765287"/>
          </a:xfrm>
          <a:prstGeom prst="rect">
            <a:avLst/>
          </a:prstGeom>
        </p:spPr>
      </p:pic>
      <p:pic>
        <p:nvPicPr>
          <p:cNvPr id="18" name="Graphic 17" descr="Garbage">
            <a:extLst>
              <a:ext uri="{FF2B5EF4-FFF2-40B4-BE49-F238E27FC236}">
                <a16:creationId xmlns:a16="http://schemas.microsoft.com/office/drawing/2014/main" id="{54716F20-C4DE-4C28-910A-74FE1AA915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79127" y="2640978"/>
            <a:ext cx="3059205" cy="3059205"/>
          </a:xfrm>
          <a:prstGeom prst="rect">
            <a:avLst/>
          </a:prstGeom>
        </p:spPr>
      </p:pic>
    </p:spTree>
    <p:custDataLst>
      <p:tags r:id="rId1"/>
    </p:custDataLst>
    <p:extLst>
      <p:ext uri="{BB962C8B-B14F-4D97-AF65-F5344CB8AC3E}">
        <p14:creationId xmlns:p14="http://schemas.microsoft.com/office/powerpoint/2010/main" val="97338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Wave">
            <a:extLst>
              <a:ext uri="{FF2B5EF4-FFF2-40B4-BE49-F238E27FC236}">
                <a16:creationId xmlns:a16="http://schemas.microsoft.com/office/drawing/2014/main" id="{F10D94FF-D065-4E70-8011-3F859140AB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69488" y="2602082"/>
            <a:ext cx="3620286" cy="3620286"/>
          </a:xfrm>
          <a:prstGeom prst="rect">
            <a:avLst/>
          </a:prstGeom>
        </p:spPr>
      </p:pic>
      <p:pic>
        <p:nvPicPr>
          <p:cNvPr id="18" name="Graphic 17" descr="Fish">
            <a:extLst>
              <a:ext uri="{FF2B5EF4-FFF2-40B4-BE49-F238E27FC236}">
                <a16:creationId xmlns:a16="http://schemas.microsoft.com/office/drawing/2014/main" id="{0B1833B1-069F-4695-BEA8-1F177E6B53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6070" y="2995674"/>
            <a:ext cx="3620286" cy="3620286"/>
          </a:xfrm>
          <a:prstGeom prst="rect">
            <a:avLst/>
          </a:prstGeom>
        </p:spPr>
      </p:pic>
      <p:pic>
        <p:nvPicPr>
          <p:cNvPr id="19" name="Graphic 18" descr="Turtle">
            <a:extLst>
              <a:ext uri="{FF2B5EF4-FFF2-40B4-BE49-F238E27FC236}">
                <a16:creationId xmlns:a16="http://schemas.microsoft.com/office/drawing/2014/main" id="{E9C8B68A-9664-445A-89BC-3EB2FB1F76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47326" y="2897050"/>
            <a:ext cx="3620286" cy="3620286"/>
          </a:xfrm>
          <a:prstGeom prst="rect">
            <a:avLst/>
          </a:prstGeom>
        </p:spPr>
      </p:pic>
      <p:sp>
        <p:nvSpPr>
          <p:cNvPr id="2" name="Text Placeholder 1">
            <a:extLst>
              <a:ext uri="{FF2B5EF4-FFF2-40B4-BE49-F238E27FC236}">
                <a16:creationId xmlns:a16="http://schemas.microsoft.com/office/drawing/2014/main" id="{9A80298E-B252-4811-B5A6-26515DD378F0}"/>
              </a:ext>
            </a:extLst>
          </p:cNvPr>
          <p:cNvSpPr>
            <a:spLocks noGrp="1"/>
          </p:cNvSpPr>
          <p:nvPr>
            <p:ph type="body" sz="quarter" idx="10"/>
          </p:nvPr>
        </p:nvSpPr>
        <p:spPr/>
        <p:txBody>
          <a:bodyPr/>
          <a:lstStyle/>
          <a:p>
            <a:r>
              <a:rPr lang="en-GB" sz="3500" dirty="0"/>
              <a:t>Plastic Waste</a:t>
            </a:r>
          </a:p>
        </p:txBody>
      </p:sp>
      <p:sp>
        <p:nvSpPr>
          <p:cNvPr id="6" name="Content Placeholder 2">
            <a:extLst>
              <a:ext uri="{FF2B5EF4-FFF2-40B4-BE49-F238E27FC236}">
                <a16:creationId xmlns:a16="http://schemas.microsoft.com/office/drawing/2014/main" id="{0A917A58-0165-4783-AB35-906A2FAF3FD9}"/>
              </a:ext>
            </a:extLst>
          </p:cNvPr>
          <p:cNvSpPr txBox="1">
            <a:spLocks/>
          </p:cNvSpPr>
          <p:nvPr/>
        </p:nvSpPr>
        <p:spPr>
          <a:xfrm>
            <a:off x="544719" y="1400902"/>
            <a:ext cx="10178323" cy="4255164"/>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We produce and use twenty times more plastic today than we did 50 years ago – plastic waste is a HUGE problem and is NOT going away!</a:t>
            </a:r>
          </a:p>
          <a:p>
            <a:r>
              <a:rPr lang="en-GB" dirty="0"/>
              <a:t>In the UK over 5 million tonnes of plastic is consumed each year — and yet only one quarter (¼) of it is recycled.</a:t>
            </a:r>
          </a:p>
          <a:p>
            <a:r>
              <a:rPr lang="en-GB" dirty="0"/>
              <a:t>The three quarters (¾) that isn’t recycled enters our environment, polluting our land and rivers. Around the world most of the plastic waste eventually ends up in the ocean, meaning that marine animals are especially at risk.</a:t>
            </a:r>
          </a:p>
        </p:txBody>
      </p:sp>
      <p:pic>
        <p:nvPicPr>
          <p:cNvPr id="12" name="Picture Placeholder 12" descr="A close up of a mans face&#10;&#10;Description automatically generated">
            <a:extLst>
              <a:ext uri="{FF2B5EF4-FFF2-40B4-BE49-F238E27FC236}">
                <a16:creationId xmlns:a16="http://schemas.microsoft.com/office/drawing/2014/main" id="{1C3F440A-6F99-4220-A7F9-8092CBB2C18F}"/>
              </a:ext>
            </a:extLst>
          </p:cNvPr>
          <p:cNvPicPr>
            <a:picLocks noChangeAspect="1"/>
          </p:cNvPicPr>
          <p:nvPr/>
        </p:nvPicPr>
        <p:blipFill rotWithShape="1">
          <a:blip r:embed="rId9"/>
          <a:srcRect l="8563" t="27535" r="6278" b="27535"/>
          <a:stretch/>
        </p:blipFill>
        <p:spPr>
          <a:xfrm>
            <a:off x="8734425" y="5819775"/>
            <a:ext cx="1447800" cy="765287"/>
          </a:xfrm>
          <a:prstGeom prst="rect">
            <a:avLst/>
          </a:prstGeom>
        </p:spPr>
      </p:pic>
      <p:sp>
        <p:nvSpPr>
          <p:cNvPr id="13" name="Teardrop 12">
            <a:extLst>
              <a:ext uri="{FF2B5EF4-FFF2-40B4-BE49-F238E27FC236}">
                <a16:creationId xmlns:a16="http://schemas.microsoft.com/office/drawing/2014/main" id="{BB2B2275-2B99-4A67-956C-74596FAAD855}"/>
              </a:ext>
            </a:extLst>
          </p:cNvPr>
          <p:cNvSpPr/>
          <p:nvPr/>
        </p:nvSpPr>
        <p:spPr>
          <a:xfrm>
            <a:off x="10085627" y="0"/>
            <a:ext cx="2104147" cy="1849626"/>
          </a:xfrm>
          <a:prstGeom prst="teardrop">
            <a:avLst/>
          </a:prstGeom>
          <a:solidFill>
            <a:srgbClr val="4472C4">
              <a:alpha val="30980"/>
            </a:srgbClr>
          </a:solidFill>
          <a:ln>
            <a:solidFill>
              <a:srgbClr val="00B0F0">
                <a:alpha val="43137"/>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a:t>We need your help!!</a:t>
            </a:r>
          </a:p>
        </p:txBody>
      </p:sp>
    </p:spTree>
    <p:custDataLst>
      <p:tags r:id="rId1"/>
    </p:custDataLst>
    <p:extLst>
      <p:ext uri="{BB962C8B-B14F-4D97-AF65-F5344CB8AC3E}">
        <p14:creationId xmlns:p14="http://schemas.microsoft.com/office/powerpoint/2010/main" val="38947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landfill">
            <a:extLst>
              <a:ext uri="{FF2B5EF4-FFF2-40B4-BE49-F238E27FC236}">
                <a16:creationId xmlns:a16="http://schemas.microsoft.com/office/drawing/2014/main" id="{B581265C-B9E6-414F-BE26-57DF63C0BC16}"/>
              </a:ext>
            </a:extLst>
          </p:cNvPr>
          <p:cNvPicPr>
            <a:picLocks noChangeAspect="1"/>
          </p:cNvPicPr>
          <p:nvPr/>
        </p:nvPicPr>
        <p:blipFill>
          <a:blip r:embed="rId4">
            <a:lum bright="70000" contrast="-70000"/>
          </a:blip>
          <a:srcRect/>
          <a:stretch>
            <a:fillRect/>
          </a:stretch>
        </p:blipFill>
        <p:spPr>
          <a:xfrm>
            <a:off x="912261" y="1283368"/>
            <a:ext cx="10381382" cy="4347411"/>
          </a:xfrm>
          <a:prstGeom prst="rect">
            <a:avLst/>
          </a:prstGeom>
          <a:noFill/>
          <a:ln cap="flat">
            <a:noFill/>
          </a:ln>
        </p:spPr>
      </p:pic>
      <p:sp>
        <p:nvSpPr>
          <p:cNvPr id="2" name="Text Placeholder 1"/>
          <p:cNvSpPr>
            <a:spLocks noGrp="1"/>
          </p:cNvSpPr>
          <p:nvPr>
            <p:ph type="body" sz="quarter" idx="10"/>
          </p:nvPr>
        </p:nvSpPr>
        <p:spPr/>
        <p:txBody>
          <a:bodyPr/>
          <a:lstStyle/>
          <a:p>
            <a:r>
              <a:rPr lang="en-US" sz="3500" dirty="0"/>
              <a:t>Question</a:t>
            </a:r>
          </a:p>
        </p:txBody>
      </p:sp>
      <p:sp>
        <p:nvSpPr>
          <p:cNvPr id="3" name="Text Placeholder 2"/>
          <p:cNvSpPr>
            <a:spLocks noGrp="1"/>
          </p:cNvSpPr>
          <p:nvPr>
            <p:ph type="body" sz="quarter" idx="11"/>
          </p:nvPr>
        </p:nvSpPr>
        <p:spPr>
          <a:xfrm>
            <a:off x="1466158" y="1594027"/>
            <a:ext cx="9994981" cy="434816"/>
          </a:xfrm>
        </p:spPr>
        <p:txBody>
          <a:bodyPr/>
          <a:lstStyle/>
          <a:p>
            <a:pPr lvl="0"/>
            <a:r>
              <a:rPr lang="en-GB" sz="3500" dirty="0"/>
              <a:t>Can you name 5 waste products in your home?</a:t>
            </a:r>
          </a:p>
          <a:p>
            <a:endParaRPr lang="en-US" dirty="0"/>
          </a:p>
        </p:txBody>
      </p:sp>
      <p:pic>
        <p:nvPicPr>
          <p:cNvPr id="13" name="Picture Placeholder 12" descr="A close up of a mans face&#10;&#10;Description automatically generated">
            <a:extLst>
              <a:ext uri="{FF2B5EF4-FFF2-40B4-BE49-F238E27FC236}">
                <a16:creationId xmlns:a16="http://schemas.microsoft.com/office/drawing/2014/main" id="{0794C789-C760-471A-93E3-97F61E7986E1}"/>
              </a:ext>
            </a:extLst>
          </p:cNvPr>
          <p:cNvPicPr>
            <a:picLocks noGrp="1" noChangeAspect="1"/>
          </p:cNvPicPr>
          <p:nvPr>
            <p:ph type="pic" sz="quarter" idx="15"/>
          </p:nvPr>
        </p:nvPicPr>
        <p:blipFill rotWithShape="1">
          <a:blip r:embed="rId5"/>
          <a:srcRect l="8563" t="27535" r="6278" b="27535"/>
          <a:stretch/>
        </p:blipFill>
        <p:spPr>
          <a:xfrm>
            <a:off x="8734425" y="5819775"/>
            <a:ext cx="1447800" cy="765287"/>
          </a:xfrm>
        </p:spPr>
      </p:pic>
      <p:sp>
        <p:nvSpPr>
          <p:cNvPr id="9" name="Text Placeholder 2">
            <a:extLst>
              <a:ext uri="{FF2B5EF4-FFF2-40B4-BE49-F238E27FC236}">
                <a16:creationId xmlns:a16="http://schemas.microsoft.com/office/drawing/2014/main" id="{62DB1D2B-EA65-4B8D-B03F-98D178A8A413}"/>
              </a:ext>
            </a:extLst>
          </p:cNvPr>
          <p:cNvSpPr txBox="1">
            <a:spLocks/>
          </p:cNvSpPr>
          <p:nvPr/>
        </p:nvSpPr>
        <p:spPr>
          <a:xfrm>
            <a:off x="1466158" y="2800872"/>
            <a:ext cx="9994981" cy="434816"/>
          </a:xfrm>
          <a:prstGeom prst="rect">
            <a:avLst/>
          </a:prstGeom>
        </p:spPr>
        <p:txBody>
          <a:bodyPr/>
          <a:lstStyle>
            <a:lvl1pPr marL="0" indent="0" algn="l" defTabSz="914400" rtl="0" eaLnBrk="1" latinLnBrk="0" hangingPunct="1">
              <a:lnSpc>
                <a:spcPct val="90000"/>
              </a:lnSpc>
              <a:spcBef>
                <a:spcPts val="1000"/>
              </a:spcBef>
              <a:buFontTx/>
              <a:buNone/>
              <a:defRPr sz="36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GB" sz="3500" b="0" dirty="0"/>
              <a:t>Think of the items you put in the rubbish bin.</a:t>
            </a:r>
          </a:p>
          <a:p>
            <a:pPr lvl="0"/>
            <a:endParaRPr lang="en-GB" sz="3500" b="0" dirty="0"/>
          </a:p>
          <a:p>
            <a:pPr lvl="0"/>
            <a:r>
              <a:rPr lang="en-GB" sz="3500" b="0" dirty="0"/>
              <a:t>What happens to those waste products? </a:t>
            </a:r>
          </a:p>
          <a:p>
            <a:endParaRPr lang="en-US" dirty="0"/>
          </a:p>
        </p:txBody>
      </p:sp>
    </p:spTree>
    <p:custDataLst>
      <p:tags r:id="rId1"/>
    </p:custDataLst>
    <p:extLst>
      <p:ext uri="{BB962C8B-B14F-4D97-AF65-F5344CB8AC3E}">
        <p14:creationId xmlns:p14="http://schemas.microsoft.com/office/powerpoint/2010/main" val="326188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3500" dirty="0"/>
              <a:t>How long do I take to decompose?</a:t>
            </a:r>
          </a:p>
        </p:txBody>
      </p:sp>
      <p:grpSp>
        <p:nvGrpSpPr>
          <p:cNvPr id="16" name="Group 15">
            <a:extLst>
              <a:ext uri="{FF2B5EF4-FFF2-40B4-BE49-F238E27FC236}">
                <a16:creationId xmlns:a16="http://schemas.microsoft.com/office/drawing/2014/main" id="{FC23A148-E095-45A5-8AEC-E49B36B3A28E}"/>
              </a:ext>
            </a:extLst>
          </p:cNvPr>
          <p:cNvGrpSpPr/>
          <p:nvPr/>
        </p:nvGrpSpPr>
        <p:grpSpPr>
          <a:xfrm>
            <a:off x="676285" y="1307246"/>
            <a:ext cx="11089072" cy="2121754"/>
            <a:chOff x="676285" y="1293785"/>
            <a:chExt cx="11089072" cy="2121754"/>
          </a:xfrm>
        </p:grpSpPr>
        <p:pic>
          <p:nvPicPr>
            <p:cNvPr id="11" name="Picture 10" descr="Image result for single use plastic baG">
              <a:extLst>
                <a:ext uri="{FF2B5EF4-FFF2-40B4-BE49-F238E27FC236}">
                  <a16:creationId xmlns:a16="http://schemas.microsoft.com/office/drawing/2014/main" id="{F61511A5-2ED4-4AD3-96E0-784FE673265A}"/>
                </a:ext>
              </a:extLst>
            </p:cNvPr>
            <p:cNvPicPr>
              <a:picLocks noChangeAspect="1"/>
            </p:cNvPicPr>
            <p:nvPr/>
          </p:nvPicPr>
          <p:blipFill rotWithShape="1">
            <a:blip r:embed="rId4"/>
            <a:srcRect t="9653" b="7055"/>
            <a:stretch/>
          </p:blipFill>
          <p:spPr>
            <a:xfrm>
              <a:off x="676285" y="1293785"/>
              <a:ext cx="1700052" cy="2121754"/>
            </a:xfrm>
            <a:prstGeom prst="rect">
              <a:avLst/>
            </a:prstGeom>
            <a:noFill/>
            <a:ln cap="flat">
              <a:noFill/>
            </a:ln>
          </p:spPr>
        </p:pic>
        <p:pic>
          <p:nvPicPr>
            <p:cNvPr id="12" name="Picture 14" descr="Image result for pile of magazines">
              <a:extLst>
                <a:ext uri="{FF2B5EF4-FFF2-40B4-BE49-F238E27FC236}">
                  <a16:creationId xmlns:a16="http://schemas.microsoft.com/office/drawing/2014/main" id="{77950A09-B1E2-452C-ABD7-DFB5FBCAF5D8}"/>
                </a:ext>
              </a:extLst>
            </p:cNvPr>
            <p:cNvPicPr>
              <a:picLocks noChangeAspect="1"/>
            </p:cNvPicPr>
            <p:nvPr/>
          </p:nvPicPr>
          <p:blipFill rotWithShape="1">
            <a:blip r:embed="rId5"/>
            <a:srcRect l="9307" t="20699" r="3791" b="8652"/>
            <a:stretch/>
          </p:blipFill>
          <p:spPr>
            <a:xfrm>
              <a:off x="8824402" y="1408081"/>
              <a:ext cx="2940955" cy="1893163"/>
            </a:xfrm>
            <a:prstGeom prst="rect">
              <a:avLst/>
            </a:prstGeom>
            <a:noFill/>
            <a:ln cap="flat">
              <a:noFill/>
            </a:ln>
          </p:spPr>
        </p:pic>
      </p:grpSp>
      <p:pic>
        <p:nvPicPr>
          <p:cNvPr id="15" name="Picture 14" descr="A picture containing drawing&#10;&#10;Description automatically generated">
            <a:extLst>
              <a:ext uri="{FF2B5EF4-FFF2-40B4-BE49-F238E27FC236}">
                <a16:creationId xmlns:a16="http://schemas.microsoft.com/office/drawing/2014/main" id="{6F643BA2-C43C-449C-8084-6E0106454F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6173" y="3429000"/>
            <a:ext cx="1631013" cy="2104533"/>
          </a:xfrm>
          <a:prstGeom prst="rect">
            <a:avLst/>
          </a:prstGeom>
        </p:spPr>
      </p:pic>
      <p:pic>
        <p:nvPicPr>
          <p:cNvPr id="17" name="Picture 16" descr="A picture containing lamp&#10;&#10;Description automatically generated">
            <a:extLst>
              <a:ext uri="{FF2B5EF4-FFF2-40B4-BE49-F238E27FC236}">
                <a16:creationId xmlns:a16="http://schemas.microsoft.com/office/drawing/2014/main" id="{3544CA4D-6B48-4ECB-9551-69DF515526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36914" y="1346491"/>
            <a:ext cx="1197579" cy="2043263"/>
          </a:xfrm>
          <a:prstGeom prst="rect">
            <a:avLst/>
          </a:prstGeom>
        </p:spPr>
      </p:pic>
      <p:pic>
        <p:nvPicPr>
          <p:cNvPr id="18" name="Picture 17" descr="A screen shot of a computer&#10;&#10;Description automatically generated">
            <a:extLst>
              <a:ext uri="{FF2B5EF4-FFF2-40B4-BE49-F238E27FC236}">
                <a16:creationId xmlns:a16="http://schemas.microsoft.com/office/drawing/2014/main" id="{C8456E6A-5F28-45BE-9579-311E4383EC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0682" y="1307246"/>
            <a:ext cx="1054147" cy="2108293"/>
          </a:xfrm>
          <a:prstGeom prst="rect">
            <a:avLst/>
          </a:prstGeom>
        </p:spPr>
      </p:pic>
      <p:pic>
        <p:nvPicPr>
          <p:cNvPr id="19" name="Picture 18" descr="A picture containing towel&#10;&#10;Description automatically generated">
            <a:extLst>
              <a:ext uri="{FF2B5EF4-FFF2-40B4-BE49-F238E27FC236}">
                <a16:creationId xmlns:a16="http://schemas.microsoft.com/office/drawing/2014/main" id="{6D0A2105-172D-4221-89CA-F683BB804F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0377" y="3722053"/>
            <a:ext cx="1756045" cy="1912787"/>
          </a:xfrm>
          <a:prstGeom prst="rect">
            <a:avLst/>
          </a:prstGeom>
        </p:spPr>
      </p:pic>
      <p:pic>
        <p:nvPicPr>
          <p:cNvPr id="20" name="Picture 19" descr="A picture containing indoor, table, cup, sitting&#10;&#10;Description automatically generated">
            <a:extLst>
              <a:ext uri="{FF2B5EF4-FFF2-40B4-BE49-F238E27FC236}">
                <a16:creationId xmlns:a16="http://schemas.microsoft.com/office/drawing/2014/main" id="{308BE14E-A4FD-4A3C-A5E1-AE442EF507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806627">
            <a:off x="3891050" y="3313323"/>
            <a:ext cx="1248335" cy="2496670"/>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808FEE38-3AD1-4201-81FB-39A00A1083B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4004" y="3870172"/>
            <a:ext cx="2456907" cy="1562440"/>
          </a:xfrm>
          <a:prstGeom prst="rect">
            <a:avLst/>
          </a:prstGeom>
        </p:spPr>
      </p:pic>
      <p:pic>
        <p:nvPicPr>
          <p:cNvPr id="22" name="Picture Placeholder 12" descr="A close up of a mans face&#10;&#10;Description automatically generated">
            <a:extLst>
              <a:ext uri="{FF2B5EF4-FFF2-40B4-BE49-F238E27FC236}">
                <a16:creationId xmlns:a16="http://schemas.microsoft.com/office/drawing/2014/main" id="{67134E19-98B6-480A-BD29-F8481D587B1F}"/>
              </a:ext>
            </a:extLst>
          </p:cNvPr>
          <p:cNvPicPr>
            <a:picLocks noChangeAspect="1"/>
          </p:cNvPicPr>
          <p:nvPr/>
        </p:nvPicPr>
        <p:blipFill rotWithShape="1">
          <a:blip r:embed="rId12"/>
          <a:srcRect l="8563" t="27535" r="6278" b="27535"/>
          <a:stretch/>
        </p:blipFill>
        <p:spPr>
          <a:xfrm>
            <a:off x="8734425" y="5819775"/>
            <a:ext cx="1447800" cy="765287"/>
          </a:xfrm>
          <a:prstGeom prst="rect">
            <a:avLst/>
          </a:prstGeom>
        </p:spPr>
      </p:pic>
    </p:spTree>
    <p:custDataLst>
      <p:tags r:id="rId1"/>
    </p:custDataLst>
    <p:extLst>
      <p:ext uri="{BB962C8B-B14F-4D97-AF65-F5344CB8AC3E}">
        <p14:creationId xmlns:p14="http://schemas.microsoft.com/office/powerpoint/2010/main" val="264805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9A4AE5-FEC7-4759-B374-F60557F6B745}"/>
              </a:ext>
            </a:extLst>
          </p:cNvPr>
          <p:cNvSpPr>
            <a:spLocks noGrp="1"/>
          </p:cNvSpPr>
          <p:nvPr>
            <p:ph type="body" sz="quarter" idx="10"/>
          </p:nvPr>
        </p:nvSpPr>
        <p:spPr/>
        <p:txBody>
          <a:bodyPr/>
          <a:lstStyle/>
          <a:p>
            <a:r>
              <a:rPr lang="en-GB" sz="3500" dirty="0"/>
              <a:t>Answers:</a:t>
            </a:r>
          </a:p>
        </p:txBody>
      </p:sp>
      <p:pic>
        <p:nvPicPr>
          <p:cNvPr id="8" name="Picture Placeholder 7" descr="A close up of a mans face&#10;&#10;Description automatically generated">
            <a:extLst>
              <a:ext uri="{FF2B5EF4-FFF2-40B4-BE49-F238E27FC236}">
                <a16:creationId xmlns:a16="http://schemas.microsoft.com/office/drawing/2014/main" id="{7D7220BC-758B-42F8-991F-29F508F6F0F8}"/>
              </a:ext>
            </a:extLst>
          </p:cNvPr>
          <p:cNvPicPr>
            <a:picLocks noGrp="1" noChangeAspect="1"/>
          </p:cNvPicPr>
          <p:nvPr>
            <p:ph type="pic" sz="quarter" idx="15"/>
          </p:nvPr>
        </p:nvPicPr>
        <p:blipFill>
          <a:blip r:embed="rId4"/>
          <a:srcRect t="27535" b="27535"/>
          <a:stretch>
            <a:fillRect/>
          </a:stretch>
        </p:blipFill>
        <p:spPr/>
      </p:pic>
      <p:grpSp>
        <p:nvGrpSpPr>
          <p:cNvPr id="18" name="Group 17">
            <a:extLst>
              <a:ext uri="{FF2B5EF4-FFF2-40B4-BE49-F238E27FC236}">
                <a16:creationId xmlns:a16="http://schemas.microsoft.com/office/drawing/2014/main" id="{8341E2DB-0C57-4695-9107-46223B29702C}"/>
              </a:ext>
            </a:extLst>
          </p:cNvPr>
          <p:cNvGrpSpPr/>
          <p:nvPr/>
        </p:nvGrpSpPr>
        <p:grpSpPr>
          <a:xfrm>
            <a:off x="71024" y="1470248"/>
            <a:ext cx="11149645" cy="3917504"/>
            <a:chOff x="35512" y="1470248"/>
            <a:chExt cx="11149645" cy="3917504"/>
          </a:xfrm>
        </p:grpSpPr>
        <p:graphicFrame>
          <p:nvGraphicFramePr>
            <p:cNvPr id="5" name="Table 7">
              <a:extLst>
                <a:ext uri="{FF2B5EF4-FFF2-40B4-BE49-F238E27FC236}">
                  <a16:creationId xmlns:a16="http://schemas.microsoft.com/office/drawing/2014/main" id="{6AC0CFAD-CDCE-49A8-9E54-DCC90826DB45}"/>
                </a:ext>
              </a:extLst>
            </p:cNvPr>
            <p:cNvGraphicFramePr>
              <a:graphicFrameLocks/>
            </p:cNvGraphicFramePr>
            <p:nvPr>
              <p:extLst>
                <p:ext uri="{D42A27DB-BD31-4B8C-83A1-F6EECF244321}">
                  <p14:modId xmlns:p14="http://schemas.microsoft.com/office/powerpoint/2010/main" val="512350016"/>
                </p:ext>
              </p:extLst>
            </p:nvPr>
          </p:nvGraphicFramePr>
          <p:xfrm>
            <a:off x="1006843" y="1470248"/>
            <a:ext cx="10178314" cy="3917504"/>
          </p:xfrm>
          <a:graphic>
            <a:graphicData uri="http://schemas.openxmlformats.org/drawingml/2006/table">
              <a:tbl>
                <a:tblPr firstRow="1" bandRow="1">
                  <a:effectLst/>
                  <a:tableStyleId>{3B4B98B0-60AC-42C2-AFA5-B58CD77FA1E5}</a:tableStyleId>
                </a:tblPr>
                <a:tblGrid>
                  <a:gridCol w="5089157">
                    <a:extLst>
                      <a:ext uri="{9D8B030D-6E8A-4147-A177-3AD203B41FA5}">
                        <a16:colId xmlns:a16="http://schemas.microsoft.com/office/drawing/2014/main" val="835122152"/>
                      </a:ext>
                    </a:extLst>
                  </a:gridCol>
                  <a:gridCol w="5089157">
                    <a:extLst>
                      <a:ext uri="{9D8B030D-6E8A-4147-A177-3AD203B41FA5}">
                        <a16:colId xmlns:a16="http://schemas.microsoft.com/office/drawing/2014/main" val="1042585366"/>
                      </a:ext>
                    </a:extLst>
                  </a:gridCol>
                </a:tblGrid>
                <a:tr h="489688">
                  <a:tc>
                    <a:txBody>
                      <a:bodyPr/>
                      <a:lstStyle/>
                      <a:p>
                        <a:pPr lvl="0"/>
                        <a:r>
                          <a:rPr lang="en-GB" sz="2400" b="0">
                            <a:solidFill>
                              <a:srgbClr val="3F3F3A"/>
                            </a:solidFill>
                          </a:rPr>
                          <a:t>Teabag</a:t>
                        </a:r>
                        <a:endParaRPr lang="en-GB" sz="2400" b="0">
                          <a:solidFill>
                            <a:srgbClr val="3F3F3A"/>
                          </a:solidFill>
                          <a:latin typeface="Gill Sans MT"/>
                        </a:endParaRPr>
                      </a:p>
                    </a:txBody>
                    <a:tcPr/>
                  </a:tc>
                  <a:tc>
                    <a:txBody>
                      <a:bodyPr/>
                      <a:lstStyle/>
                      <a:p>
                        <a:pPr lvl="0"/>
                        <a:r>
                          <a:rPr lang="en-GB" sz="2400" b="0">
                            <a:solidFill>
                              <a:srgbClr val="3F3F3A"/>
                            </a:solidFill>
                          </a:rPr>
                          <a:t>1 month</a:t>
                        </a:r>
                      </a:p>
                    </a:txBody>
                    <a:tcPr/>
                  </a:tc>
                  <a:extLst>
                    <a:ext uri="{0D108BD9-81ED-4DB2-BD59-A6C34878D82A}">
                      <a16:rowId xmlns:a16="http://schemas.microsoft.com/office/drawing/2014/main" val="3776325129"/>
                    </a:ext>
                  </a:extLst>
                </a:tr>
                <a:tr h="489688">
                  <a:tc>
                    <a:txBody>
                      <a:bodyPr/>
                      <a:lstStyle/>
                      <a:p>
                        <a:pPr lvl="0"/>
                        <a:r>
                          <a:rPr lang="en-GB" sz="2400" b="0">
                            <a:solidFill>
                              <a:srgbClr val="3F3F3A"/>
                            </a:solidFill>
                          </a:rPr>
                          <a:t>Banana peel</a:t>
                        </a:r>
                        <a:endParaRPr lang="en-GB" sz="2400" b="0">
                          <a:solidFill>
                            <a:srgbClr val="3F3F3A"/>
                          </a:solidFill>
                          <a:latin typeface="Gill Sans MT"/>
                        </a:endParaRPr>
                      </a:p>
                    </a:txBody>
                    <a:tcPr/>
                  </a:tc>
                  <a:tc>
                    <a:txBody>
                      <a:bodyPr/>
                      <a:lstStyle/>
                      <a:p>
                        <a:pPr lvl="0"/>
                        <a:r>
                          <a:rPr lang="en-GB" sz="2400" b="0">
                            <a:solidFill>
                              <a:srgbClr val="3F3F3A"/>
                            </a:solidFill>
                          </a:rPr>
                          <a:t>6 weeks</a:t>
                        </a:r>
                      </a:p>
                    </a:txBody>
                    <a:tcPr/>
                  </a:tc>
                  <a:extLst>
                    <a:ext uri="{0D108BD9-81ED-4DB2-BD59-A6C34878D82A}">
                      <a16:rowId xmlns:a16="http://schemas.microsoft.com/office/drawing/2014/main" val="920528608"/>
                    </a:ext>
                  </a:extLst>
                </a:tr>
                <a:tr h="489688">
                  <a:tc>
                    <a:txBody>
                      <a:bodyPr/>
                      <a:lstStyle/>
                      <a:p>
                        <a:pPr lvl="0"/>
                        <a:r>
                          <a:rPr lang="en-GB" sz="2400" b="0">
                            <a:solidFill>
                              <a:srgbClr val="3F3F3A"/>
                            </a:solidFill>
                          </a:rPr>
                          <a:t>Apple core</a:t>
                        </a:r>
                        <a:endParaRPr lang="en-GB" sz="2400" b="0">
                          <a:solidFill>
                            <a:srgbClr val="3F3F3A"/>
                          </a:solidFill>
                          <a:latin typeface="Gill Sans MT"/>
                        </a:endParaRPr>
                      </a:p>
                    </a:txBody>
                    <a:tcPr/>
                  </a:tc>
                  <a:tc>
                    <a:txBody>
                      <a:bodyPr/>
                      <a:lstStyle/>
                      <a:p>
                        <a:pPr lvl="0"/>
                        <a:r>
                          <a:rPr lang="en-GB" sz="2400" b="0">
                            <a:solidFill>
                              <a:srgbClr val="3F3F3A"/>
                            </a:solidFill>
                          </a:rPr>
                          <a:t>2 months</a:t>
                        </a:r>
                      </a:p>
                    </a:txBody>
                    <a:tcPr/>
                  </a:tc>
                  <a:extLst>
                    <a:ext uri="{0D108BD9-81ED-4DB2-BD59-A6C34878D82A}">
                      <a16:rowId xmlns:a16="http://schemas.microsoft.com/office/drawing/2014/main" val="3955450183"/>
                    </a:ext>
                  </a:extLst>
                </a:tr>
                <a:tr h="489688">
                  <a:tc>
                    <a:txBody>
                      <a:bodyPr/>
                      <a:lstStyle/>
                      <a:p>
                        <a:pPr lvl="0"/>
                        <a:r>
                          <a:rPr lang="en-GB" sz="2400" b="0">
                            <a:solidFill>
                              <a:srgbClr val="3F3F3A"/>
                            </a:solidFill>
                          </a:rPr>
                          <a:t>Woollen sock</a:t>
                        </a:r>
                        <a:endParaRPr lang="en-GB" sz="2400" b="0">
                          <a:solidFill>
                            <a:srgbClr val="3F3F3A"/>
                          </a:solidFill>
                          <a:latin typeface="Gill Sans MT"/>
                        </a:endParaRPr>
                      </a:p>
                    </a:txBody>
                    <a:tcPr/>
                  </a:tc>
                  <a:tc>
                    <a:txBody>
                      <a:bodyPr/>
                      <a:lstStyle/>
                      <a:p>
                        <a:pPr lvl="0"/>
                        <a:r>
                          <a:rPr lang="en-GB" sz="2400" b="0">
                            <a:solidFill>
                              <a:srgbClr val="3F3F3A"/>
                            </a:solidFill>
                          </a:rPr>
                          <a:t>1 year</a:t>
                        </a:r>
                      </a:p>
                    </a:txBody>
                    <a:tcPr/>
                  </a:tc>
                  <a:extLst>
                    <a:ext uri="{0D108BD9-81ED-4DB2-BD59-A6C34878D82A}">
                      <a16:rowId xmlns:a16="http://schemas.microsoft.com/office/drawing/2014/main" val="2692316481"/>
                    </a:ext>
                  </a:extLst>
                </a:tr>
                <a:tr h="489688">
                  <a:tc>
                    <a:txBody>
                      <a:bodyPr/>
                      <a:lstStyle/>
                      <a:p>
                        <a:pPr lvl="0"/>
                        <a:r>
                          <a:rPr lang="en-GB" sz="2400" b="0">
                            <a:solidFill>
                              <a:srgbClr val="3F3F3A"/>
                            </a:solidFill>
                          </a:rPr>
                          <a:t>Plastic bag</a:t>
                        </a:r>
                        <a:endParaRPr lang="en-GB" sz="2400" b="0">
                          <a:solidFill>
                            <a:srgbClr val="3F3F3A"/>
                          </a:solidFill>
                          <a:latin typeface="Gill Sans MT"/>
                        </a:endParaRPr>
                      </a:p>
                    </a:txBody>
                    <a:tcPr/>
                  </a:tc>
                  <a:tc>
                    <a:txBody>
                      <a:bodyPr/>
                      <a:lstStyle/>
                      <a:p>
                        <a:pPr lvl="0"/>
                        <a:r>
                          <a:rPr lang="en-GB" sz="2400" b="0">
                            <a:solidFill>
                              <a:srgbClr val="3F3F3A"/>
                            </a:solidFill>
                          </a:rPr>
                          <a:t>20 years</a:t>
                        </a:r>
                      </a:p>
                    </a:txBody>
                    <a:tcPr/>
                  </a:tc>
                  <a:extLst>
                    <a:ext uri="{0D108BD9-81ED-4DB2-BD59-A6C34878D82A}">
                      <a16:rowId xmlns:a16="http://schemas.microsoft.com/office/drawing/2014/main" val="761464855"/>
                    </a:ext>
                  </a:extLst>
                </a:tr>
                <a:tr h="489688">
                  <a:tc>
                    <a:txBody>
                      <a:bodyPr/>
                      <a:lstStyle/>
                      <a:p>
                        <a:pPr lvl="0"/>
                        <a:r>
                          <a:rPr lang="en-GB" sz="2400" b="0">
                            <a:solidFill>
                              <a:srgbClr val="3F3F3A"/>
                            </a:solidFill>
                          </a:rPr>
                          <a:t>Magazines</a:t>
                        </a:r>
                        <a:endParaRPr lang="en-GB" sz="2400" b="0">
                          <a:solidFill>
                            <a:srgbClr val="3F3F3A"/>
                          </a:solidFill>
                          <a:latin typeface="Gill Sans MT"/>
                        </a:endParaRPr>
                      </a:p>
                    </a:txBody>
                    <a:tcPr/>
                  </a:tc>
                  <a:tc>
                    <a:txBody>
                      <a:bodyPr/>
                      <a:lstStyle/>
                      <a:p>
                        <a:pPr lvl="0"/>
                        <a:r>
                          <a:rPr lang="en-GB" sz="2400" b="0">
                            <a:solidFill>
                              <a:srgbClr val="3F3F3A"/>
                            </a:solidFill>
                          </a:rPr>
                          <a:t>50 years</a:t>
                        </a:r>
                      </a:p>
                    </a:txBody>
                    <a:tcPr/>
                  </a:tc>
                  <a:extLst>
                    <a:ext uri="{0D108BD9-81ED-4DB2-BD59-A6C34878D82A}">
                      <a16:rowId xmlns:a16="http://schemas.microsoft.com/office/drawing/2014/main" val="1122721882"/>
                    </a:ext>
                  </a:extLst>
                </a:tr>
                <a:tr h="489688">
                  <a:tc>
                    <a:txBody>
                      <a:bodyPr/>
                      <a:lstStyle/>
                      <a:p>
                        <a:pPr lvl="0"/>
                        <a:r>
                          <a:rPr lang="en-GB" sz="2400" b="0">
                            <a:solidFill>
                              <a:srgbClr val="3F3F3A"/>
                            </a:solidFill>
                          </a:rPr>
                          <a:t>Plastic bottle</a:t>
                        </a:r>
                        <a:endParaRPr lang="en-GB" sz="2400" b="0">
                          <a:solidFill>
                            <a:srgbClr val="3F3F3A"/>
                          </a:solidFill>
                          <a:latin typeface="Gill Sans MT"/>
                        </a:endParaRPr>
                      </a:p>
                    </a:txBody>
                    <a:tcPr/>
                  </a:tc>
                  <a:tc>
                    <a:txBody>
                      <a:bodyPr/>
                      <a:lstStyle/>
                      <a:p>
                        <a:pPr lvl="0"/>
                        <a:r>
                          <a:rPr lang="en-GB" sz="2400" b="0">
                            <a:solidFill>
                              <a:srgbClr val="3F3F3A"/>
                            </a:solidFill>
                          </a:rPr>
                          <a:t>450 years</a:t>
                        </a:r>
                      </a:p>
                    </a:txBody>
                    <a:tcPr/>
                  </a:tc>
                  <a:extLst>
                    <a:ext uri="{0D108BD9-81ED-4DB2-BD59-A6C34878D82A}">
                      <a16:rowId xmlns:a16="http://schemas.microsoft.com/office/drawing/2014/main" val="2635957797"/>
                    </a:ext>
                  </a:extLst>
                </a:tr>
                <a:tr h="489688">
                  <a:tc>
                    <a:txBody>
                      <a:bodyPr/>
                      <a:lstStyle/>
                      <a:p>
                        <a:pPr lvl="0"/>
                        <a:r>
                          <a:rPr lang="en-GB" sz="2400" b="0">
                            <a:solidFill>
                              <a:srgbClr val="3F3F3A"/>
                            </a:solidFill>
                          </a:rPr>
                          <a:t>Mobile phone</a:t>
                        </a:r>
                        <a:endParaRPr lang="en-GB" sz="2400" b="0">
                          <a:solidFill>
                            <a:srgbClr val="3F3F3A"/>
                          </a:solidFill>
                          <a:latin typeface="Gill Sans MT"/>
                        </a:endParaRPr>
                      </a:p>
                    </a:txBody>
                    <a:tcPr/>
                  </a:tc>
                  <a:tc>
                    <a:txBody>
                      <a:bodyPr/>
                      <a:lstStyle/>
                      <a:p>
                        <a:pPr lvl="0"/>
                        <a:r>
                          <a:rPr lang="en-GB" sz="2400" b="0">
                            <a:solidFill>
                              <a:srgbClr val="3F3F3A"/>
                            </a:solidFill>
                          </a:rPr>
                          <a:t>1000 years</a:t>
                        </a:r>
                      </a:p>
                    </a:txBody>
                    <a:tcPr/>
                  </a:tc>
                  <a:extLst>
                    <a:ext uri="{0D108BD9-81ED-4DB2-BD59-A6C34878D82A}">
                      <a16:rowId xmlns:a16="http://schemas.microsoft.com/office/drawing/2014/main" val="725747130"/>
                    </a:ext>
                  </a:extLst>
                </a:tr>
              </a:tbl>
            </a:graphicData>
          </a:graphic>
        </p:graphicFrame>
        <p:grpSp>
          <p:nvGrpSpPr>
            <p:cNvPr id="15" name="Group 14">
              <a:extLst>
                <a:ext uri="{FF2B5EF4-FFF2-40B4-BE49-F238E27FC236}">
                  <a16:creationId xmlns:a16="http://schemas.microsoft.com/office/drawing/2014/main" id="{CCBFF51A-16DF-464D-AA10-48E24273C115}"/>
                </a:ext>
              </a:extLst>
            </p:cNvPr>
            <p:cNvGrpSpPr/>
            <p:nvPr/>
          </p:nvGrpSpPr>
          <p:grpSpPr>
            <a:xfrm>
              <a:off x="35512" y="1559028"/>
              <a:ext cx="925565" cy="3806027"/>
              <a:chOff x="35512" y="1559028"/>
              <a:chExt cx="925565" cy="3806027"/>
            </a:xfrm>
          </p:grpSpPr>
          <p:pic>
            <p:nvPicPr>
              <p:cNvPr id="11" name="Picture 10" descr="Image result for single use plastic baG">
                <a:extLst>
                  <a:ext uri="{FF2B5EF4-FFF2-40B4-BE49-F238E27FC236}">
                    <a16:creationId xmlns:a16="http://schemas.microsoft.com/office/drawing/2014/main" id="{0ED08B32-9514-4512-AF61-AF4F34B2E1D2}"/>
                  </a:ext>
                </a:extLst>
              </p:cNvPr>
              <p:cNvPicPr>
                <a:picLocks noChangeAspect="1"/>
              </p:cNvPicPr>
              <p:nvPr/>
            </p:nvPicPr>
            <p:blipFill rotWithShape="1">
              <a:blip r:embed="rId5"/>
              <a:srcRect t="9653" b="7055"/>
              <a:stretch/>
            </p:blipFill>
            <p:spPr>
              <a:xfrm>
                <a:off x="206770" y="1559028"/>
                <a:ext cx="583048" cy="727674"/>
              </a:xfrm>
              <a:prstGeom prst="rect">
                <a:avLst/>
              </a:prstGeom>
              <a:noFill/>
              <a:ln cap="flat">
                <a:noFill/>
              </a:ln>
            </p:spPr>
          </p:pic>
          <p:pic>
            <p:nvPicPr>
              <p:cNvPr id="12" name="Picture 14" descr="Image result for pile of magazines">
                <a:extLst>
                  <a:ext uri="{FF2B5EF4-FFF2-40B4-BE49-F238E27FC236}">
                    <a16:creationId xmlns:a16="http://schemas.microsoft.com/office/drawing/2014/main" id="{2D28B1D0-20CD-46D0-BFF9-E0C12322AD04}"/>
                  </a:ext>
                </a:extLst>
              </p:cNvPr>
              <p:cNvPicPr>
                <a:picLocks noChangeAspect="1"/>
              </p:cNvPicPr>
              <p:nvPr/>
            </p:nvPicPr>
            <p:blipFill rotWithShape="1">
              <a:blip r:embed="rId6"/>
              <a:srcRect l="9307" t="20699" r="3791" b="8652"/>
              <a:stretch/>
            </p:blipFill>
            <p:spPr>
              <a:xfrm>
                <a:off x="35512" y="4769247"/>
                <a:ext cx="925565" cy="595808"/>
              </a:xfrm>
              <a:prstGeom prst="rect">
                <a:avLst/>
              </a:prstGeom>
              <a:noFill/>
              <a:ln cap="flat">
                <a:noFill/>
              </a:ln>
            </p:spPr>
          </p:pic>
        </p:grpSp>
      </p:grpSp>
      <p:pic>
        <p:nvPicPr>
          <p:cNvPr id="19" name="Picture 18" descr="A picture containing drawing&#10;&#10;Description automatically generated">
            <a:extLst>
              <a:ext uri="{FF2B5EF4-FFF2-40B4-BE49-F238E27FC236}">
                <a16:creationId xmlns:a16="http://schemas.microsoft.com/office/drawing/2014/main" id="{A6B96801-4B8C-4EEC-8E65-6210A0A2A5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32661" y="4475812"/>
            <a:ext cx="807074" cy="1041386"/>
          </a:xfrm>
          <a:prstGeom prst="rect">
            <a:avLst/>
          </a:prstGeom>
        </p:spPr>
      </p:pic>
      <p:pic>
        <p:nvPicPr>
          <p:cNvPr id="20" name="Picture 19" descr="A picture containing lamp&#10;&#10;Description automatically generated">
            <a:extLst>
              <a:ext uri="{FF2B5EF4-FFF2-40B4-BE49-F238E27FC236}">
                <a16:creationId xmlns:a16="http://schemas.microsoft.com/office/drawing/2014/main" id="{8EAB539B-F4DB-4CC5-B889-98A3B88C4D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60676" y="2582982"/>
            <a:ext cx="423089" cy="721858"/>
          </a:xfrm>
          <a:prstGeom prst="rect">
            <a:avLst/>
          </a:prstGeom>
        </p:spPr>
      </p:pic>
      <p:pic>
        <p:nvPicPr>
          <p:cNvPr id="21" name="Picture 20" descr="A screen shot of a computer&#10;&#10;Description automatically generated">
            <a:extLst>
              <a:ext uri="{FF2B5EF4-FFF2-40B4-BE49-F238E27FC236}">
                <a16:creationId xmlns:a16="http://schemas.microsoft.com/office/drawing/2014/main" id="{D4A53519-7633-4E99-BB56-288C3FA5F3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7694" y="1414629"/>
            <a:ext cx="446071" cy="892142"/>
          </a:xfrm>
          <a:prstGeom prst="rect">
            <a:avLst/>
          </a:prstGeom>
        </p:spPr>
      </p:pic>
      <p:pic>
        <p:nvPicPr>
          <p:cNvPr id="22" name="Picture 21" descr="A picture containing towel&#10;&#10;Description automatically generated">
            <a:extLst>
              <a:ext uri="{FF2B5EF4-FFF2-40B4-BE49-F238E27FC236}">
                <a16:creationId xmlns:a16="http://schemas.microsoft.com/office/drawing/2014/main" id="{413D3586-53CC-45F8-B391-6BAC222AB2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66435" y="3612043"/>
            <a:ext cx="739527" cy="805536"/>
          </a:xfrm>
          <a:prstGeom prst="rect">
            <a:avLst/>
          </a:prstGeom>
        </p:spPr>
      </p:pic>
      <p:pic>
        <p:nvPicPr>
          <p:cNvPr id="23" name="Picture 22" descr="A picture containing indoor, table, cup, sitting&#10;&#10;Description automatically generated">
            <a:extLst>
              <a:ext uri="{FF2B5EF4-FFF2-40B4-BE49-F238E27FC236}">
                <a16:creationId xmlns:a16="http://schemas.microsoft.com/office/drawing/2014/main" id="{3561601C-51A5-487A-8D7D-523AAAEAB6C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806627">
            <a:off x="304344" y="2606281"/>
            <a:ext cx="459831" cy="919661"/>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CE788B8F-1975-4E88-AAE2-5B2350F5667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046" y="3872364"/>
            <a:ext cx="811977" cy="516367"/>
          </a:xfrm>
          <a:prstGeom prst="rect">
            <a:avLst/>
          </a:prstGeom>
        </p:spPr>
      </p:pic>
      <p:pic>
        <p:nvPicPr>
          <p:cNvPr id="16" name="Picture Placeholder 12" descr="A close up of a mans face&#10;&#10;Description automatically generated">
            <a:extLst>
              <a:ext uri="{FF2B5EF4-FFF2-40B4-BE49-F238E27FC236}">
                <a16:creationId xmlns:a16="http://schemas.microsoft.com/office/drawing/2014/main" id="{87B209EB-BAA9-4973-A09B-550E3ACF808D}"/>
              </a:ext>
            </a:extLst>
          </p:cNvPr>
          <p:cNvPicPr>
            <a:picLocks noChangeAspect="1"/>
          </p:cNvPicPr>
          <p:nvPr/>
        </p:nvPicPr>
        <p:blipFill rotWithShape="1">
          <a:blip r:embed="rId4"/>
          <a:srcRect l="8563" t="27535" r="6278" b="27535"/>
          <a:stretch/>
        </p:blipFill>
        <p:spPr>
          <a:xfrm>
            <a:off x="8734425" y="5819775"/>
            <a:ext cx="1447800" cy="765287"/>
          </a:xfrm>
          <a:prstGeom prst="rect">
            <a:avLst/>
          </a:prstGeom>
        </p:spPr>
      </p:pic>
    </p:spTree>
    <p:custDataLst>
      <p:tags r:id="rId1"/>
    </p:custDataLst>
    <p:extLst>
      <p:ext uri="{BB962C8B-B14F-4D97-AF65-F5344CB8AC3E}">
        <p14:creationId xmlns:p14="http://schemas.microsoft.com/office/powerpoint/2010/main" val="370063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6FEC580-1645-49FE-B5CC-D591BB07CDE8}"/>
              </a:ext>
            </a:extLst>
          </p:cNvPr>
          <p:cNvGrpSpPr/>
          <p:nvPr/>
        </p:nvGrpSpPr>
        <p:grpSpPr>
          <a:xfrm>
            <a:off x="-111377" y="1437901"/>
            <a:ext cx="12340852" cy="4102535"/>
            <a:chOff x="-111377" y="1437901"/>
            <a:chExt cx="12340852" cy="4102535"/>
          </a:xfrm>
        </p:grpSpPr>
        <p:pic>
          <p:nvPicPr>
            <p:cNvPr id="18" name="Graphic 17" descr="Recycle sign">
              <a:extLst>
                <a:ext uri="{FF2B5EF4-FFF2-40B4-BE49-F238E27FC236}">
                  <a16:creationId xmlns:a16="http://schemas.microsoft.com/office/drawing/2014/main" id="{680588D2-114B-4DBA-9B0A-41383E9057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377" y="1519702"/>
              <a:ext cx="4020734" cy="4020734"/>
            </a:xfrm>
            <a:prstGeom prst="rect">
              <a:avLst/>
            </a:prstGeom>
          </p:spPr>
        </p:pic>
        <p:pic>
          <p:nvPicPr>
            <p:cNvPr id="19" name="Graphic 18" descr="Recycle sign">
              <a:extLst>
                <a:ext uri="{FF2B5EF4-FFF2-40B4-BE49-F238E27FC236}">
                  <a16:creationId xmlns:a16="http://schemas.microsoft.com/office/drawing/2014/main" id="{481D6708-4145-4114-9743-85E29B7895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08741" y="1463532"/>
              <a:ext cx="4020734" cy="4020734"/>
            </a:xfrm>
            <a:prstGeom prst="rect">
              <a:avLst/>
            </a:prstGeom>
          </p:spPr>
        </p:pic>
        <p:pic>
          <p:nvPicPr>
            <p:cNvPr id="17" name="Graphic 16" descr="Recycle sign">
              <a:extLst>
                <a:ext uri="{FF2B5EF4-FFF2-40B4-BE49-F238E27FC236}">
                  <a16:creationId xmlns:a16="http://schemas.microsoft.com/office/drawing/2014/main" id="{0D66463A-1C3C-4FEC-B145-A015CE13AA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78471" y="1437901"/>
              <a:ext cx="4020734" cy="4020734"/>
            </a:xfrm>
            <a:prstGeom prst="rect">
              <a:avLst/>
            </a:prstGeom>
          </p:spPr>
        </p:pic>
      </p:grpSp>
      <p:sp>
        <p:nvSpPr>
          <p:cNvPr id="2" name="Text Placeholder 1">
            <a:extLst>
              <a:ext uri="{FF2B5EF4-FFF2-40B4-BE49-F238E27FC236}">
                <a16:creationId xmlns:a16="http://schemas.microsoft.com/office/drawing/2014/main" id="{F8C6D7AB-A015-4B19-92F6-5615C5603DBF}"/>
              </a:ext>
            </a:extLst>
          </p:cNvPr>
          <p:cNvSpPr>
            <a:spLocks noGrp="1"/>
          </p:cNvSpPr>
          <p:nvPr>
            <p:ph type="body" sz="quarter" idx="10"/>
          </p:nvPr>
        </p:nvSpPr>
        <p:spPr/>
        <p:txBody>
          <a:bodyPr/>
          <a:lstStyle/>
          <a:p>
            <a:r>
              <a:rPr lang="en-GB" sz="3500" dirty="0"/>
              <a:t>Plastic Recycling Facts</a:t>
            </a:r>
          </a:p>
        </p:txBody>
      </p:sp>
      <p:sp>
        <p:nvSpPr>
          <p:cNvPr id="5" name="Rectangle: Diagonal Corners Rounded 3">
            <a:extLst>
              <a:ext uri="{FF2B5EF4-FFF2-40B4-BE49-F238E27FC236}">
                <a16:creationId xmlns:a16="http://schemas.microsoft.com/office/drawing/2014/main" id="{EB6C1160-5D2D-4214-A1FE-17BC37EF8B0E}"/>
              </a:ext>
            </a:extLst>
          </p:cNvPr>
          <p:cNvSpPr/>
          <p:nvPr/>
        </p:nvSpPr>
        <p:spPr>
          <a:xfrm>
            <a:off x="1549189" y="1317564"/>
            <a:ext cx="2324514" cy="1693880"/>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noFill/>
          <a:ln w="57150" cap="flat">
            <a:solidFill>
              <a:srgbClr val="C1A1B9"/>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B082E"/>
                </a:solidFill>
                <a:uFillTx/>
                <a:latin typeface="Gill Sans MT"/>
              </a:rPr>
              <a:t>Recycling 1 plastic bottle saves enough energy to power a 60W bulb for 3 hours</a:t>
            </a:r>
          </a:p>
        </p:txBody>
      </p:sp>
      <p:sp>
        <p:nvSpPr>
          <p:cNvPr id="6" name="Rectangle: Diagonal Corners Rounded 6">
            <a:extLst>
              <a:ext uri="{FF2B5EF4-FFF2-40B4-BE49-F238E27FC236}">
                <a16:creationId xmlns:a16="http://schemas.microsoft.com/office/drawing/2014/main" id="{3925932C-5B54-49DB-A963-D94D43722203}"/>
              </a:ext>
            </a:extLst>
          </p:cNvPr>
          <p:cNvSpPr/>
          <p:nvPr/>
        </p:nvSpPr>
        <p:spPr>
          <a:xfrm>
            <a:off x="2747100" y="3885092"/>
            <a:ext cx="2324514" cy="1693880"/>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noFill/>
          <a:ln w="57150" cap="flat">
            <a:solidFill>
              <a:srgbClr val="C1A1B9"/>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B082E"/>
                </a:solidFill>
                <a:uFillTx/>
                <a:latin typeface="Gill Sans MT"/>
              </a:rPr>
              <a:t>75% of plastic waste in the UK is sent to landfill</a:t>
            </a:r>
          </a:p>
        </p:txBody>
      </p:sp>
      <p:sp>
        <p:nvSpPr>
          <p:cNvPr id="7" name="Rectangle: Diagonal Corners Rounded 7">
            <a:extLst>
              <a:ext uri="{FF2B5EF4-FFF2-40B4-BE49-F238E27FC236}">
                <a16:creationId xmlns:a16="http://schemas.microsoft.com/office/drawing/2014/main" id="{8FAA991E-1984-45ED-BECE-0AF3AF980315}"/>
              </a:ext>
            </a:extLst>
          </p:cNvPr>
          <p:cNvSpPr/>
          <p:nvPr/>
        </p:nvSpPr>
        <p:spPr>
          <a:xfrm>
            <a:off x="8103973" y="1279855"/>
            <a:ext cx="2324514" cy="1693880"/>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noFill/>
          <a:ln w="57150" cap="flat">
            <a:solidFill>
              <a:srgbClr val="C1A1B9"/>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B082E"/>
                </a:solidFill>
                <a:uFillTx/>
                <a:latin typeface="Gill Sans MT"/>
              </a:rPr>
              <a:t>Fleece fabric can be made from recycled plastic</a:t>
            </a:r>
            <a:endParaRPr lang="en-GB" sz="1800" b="0" i="0" u="none" strike="noStrike" kern="1200" cap="none" spc="0" baseline="0">
              <a:solidFill>
                <a:srgbClr val="FFFFFF"/>
              </a:solidFill>
              <a:uFillTx/>
              <a:latin typeface="Gill Sans MT"/>
            </a:endParaRPr>
          </a:p>
        </p:txBody>
      </p:sp>
      <p:sp>
        <p:nvSpPr>
          <p:cNvPr id="8" name="Rectangle: Diagonal Corners Rounded 13">
            <a:extLst>
              <a:ext uri="{FF2B5EF4-FFF2-40B4-BE49-F238E27FC236}">
                <a16:creationId xmlns:a16="http://schemas.microsoft.com/office/drawing/2014/main" id="{7B5B3B0E-75F5-43DB-B3E1-8EBD9F71619D}"/>
              </a:ext>
            </a:extLst>
          </p:cNvPr>
          <p:cNvSpPr/>
          <p:nvPr/>
        </p:nvSpPr>
        <p:spPr>
          <a:xfrm>
            <a:off x="4826581" y="1317564"/>
            <a:ext cx="2324514" cy="1693880"/>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noFill/>
          <a:ln w="57150" cap="flat">
            <a:solidFill>
              <a:srgbClr val="C1A1B9"/>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B082E"/>
                </a:solidFill>
                <a:uFillTx/>
                <a:latin typeface="Gill Sans MT"/>
              </a:rPr>
              <a:t>Recycling a plastic bottle saves 90% of the energy taken to produce a new one</a:t>
            </a:r>
          </a:p>
        </p:txBody>
      </p:sp>
      <p:sp>
        <p:nvSpPr>
          <p:cNvPr id="9" name="Rectangle: Diagonal Corners Rounded 16">
            <a:extLst>
              <a:ext uri="{FF2B5EF4-FFF2-40B4-BE49-F238E27FC236}">
                <a16:creationId xmlns:a16="http://schemas.microsoft.com/office/drawing/2014/main" id="{540EDD23-978E-4802-B8D6-0C2A3CD763AC}"/>
              </a:ext>
            </a:extLst>
          </p:cNvPr>
          <p:cNvSpPr/>
          <p:nvPr/>
        </p:nvSpPr>
        <p:spPr>
          <a:xfrm>
            <a:off x="7120388" y="3865894"/>
            <a:ext cx="2324514" cy="1693880"/>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noFill/>
          <a:ln w="57150" cap="flat">
            <a:solidFill>
              <a:srgbClr val="C1A1B9"/>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B082E"/>
                </a:solidFill>
                <a:uFillTx/>
                <a:latin typeface="Gill Sans MT"/>
              </a:rPr>
              <a:t>The UK currently recycles 24% of plastic while Germany recycles 44%</a:t>
            </a:r>
          </a:p>
        </p:txBody>
      </p:sp>
      <p:pic>
        <p:nvPicPr>
          <p:cNvPr id="20" name="Graphic 19" descr="Recycle">
            <a:extLst>
              <a:ext uri="{FF2B5EF4-FFF2-40B4-BE49-F238E27FC236}">
                <a16:creationId xmlns:a16="http://schemas.microsoft.com/office/drawing/2014/main" id="{5C256767-A7D4-4388-AEE2-828FDEDA42F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4789" y="4828174"/>
            <a:ext cx="914400" cy="914400"/>
          </a:xfrm>
          <a:prstGeom prst="rect">
            <a:avLst/>
          </a:prstGeom>
        </p:spPr>
      </p:pic>
      <p:pic>
        <p:nvPicPr>
          <p:cNvPr id="22" name="Graphic 21" descr="Recycle">
            <a:extLst>
              <a:ext uri="{FF2B5EF4-FFF2-40B4-BE49-F238E27FC236}">
                <a16:creationId xmlns:a16="http://schemas.microsoft.com/office/drawing/2014/main" id="{192B26F4-FC9E-4F1A-A222-1D623C822AF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37016" y="4830992"/>
            <a:ext cx="914400" cy="914400"/>
          </a:xfrm>
          <a:prstGeom prst="rect">
            <a:avLst/>
          </a:prstGeom>
        </p:spPr>
      </p:pic>
      <p:pic>
        <p:nvPicPr>
          <p:cNvPr id="21" name="Picture Placeholder 12" descr="A close up of a mans face&#10;&#10;Description automatically generated">
            <a:extLst>
              <a:ext uri="{FF2B5EF4-FFF2-40B4-BE49-F238E27FC236}">
                <a16:creationId xmlns:a16="http://schemas.microsoft.com/office/drawing/2014/main" id="{717E8D5C-C1DA-4FC2-94EF-EA5500047FE0}"/>
              </a:ext>
            </a:extLst>
          </p:cNvPr>
          <p:cNvPicPr>
            <a:picLocks noChangeAspect="1"/>
          </p:cNvPicPr>
          <p:nvPr/>
        </p:nvPicPr>
        <p:blipFill rotWithShape="1">
          <a:blip r:embed="rId11"/>
          <a:srcRect l="8563" t="27535" r="6278" b="27535"/>
          <a:stretch/>
        </p:blipFill>
        <p:spPr>
          <a:xfrm>
            <a:off x="8734425" y="5819775"/>
            <a:ext cx="1447800" cy="765287"/>
          </a:xfrm>
          <a:prstGeom prst="rect">
            <a:avLst/>
          </a:prstGeom>
        </p:spPr>
      </p:pic>
    </p:spTree>
    <p:custDataLst>
      <p:tags r:id="rId1"/>
    </p:custDataLst>
    <p:extLst>
      <p:ext uri="{BB962C8B-B14F-4D97-AF65-F5344CB8AC3E}">
        <p14:creationId xmlns:p14="http://schemas.microsoft.com/office/powerpoint/2010/main" val="313660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Cover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F642C1AE-9A28-FD4D-84A4-C163511FA3F1}"/>
    </a:ext>
  </a:extLst>
</a:theme>
</file>

<file path=ppt/theme/theme2.xml><?xml version="1.0" encoding="utf-8"?>
<a:theme xmlns:a="http://schemas.openxmlformats.org/drawingml/2006/main" name="Text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22B3605-88A6-AB4C-8308-787F91171A41}"/>
    </a:ext>
  </a:extLst>
</a:theme>
</file>

<file path=ppt/theme/theme3.xml><?xml version="1.0" encoding="utf-8"?>
<a:theme xmlns:a="http://schemas.openxmlformats.org/drawingml/2006/main" name="Divid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8F145BD-4479-AC45-98F4-E8EF7E6A10D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6A5E96F1D3964A8C213EC2293EF0A1" ma:contentTypeVersion="13" ma:contentTypeDescription="Create a new document." ma:contentTypeScope="" ma:versionID="f0cedc5f80f60c1179d6ebdafd3ef8b8">
  <xsd:schema xmlns:xsd="http://www.w3.org/2001/XMLSchema" xmlns:xs="http://www.w3.org/2001/XMLSchema" xmlns:p="http://schemas.microsoft.com/office/2006/metadata/properties" xmlns:ns3="5f8fb4ba-d31b-41fa-9da9-842f0b2e6271" xmlns:ns4="28740785-fa20-4baa-b2ad-0403953c9494" targetNamespace="http://schemas.microsoft.com/office/2006/metadata/properties" ma:root="true" ma:fieldsID="923c6a69f74bbf8df4fadadc1c7d9f26" ns3:_="" ns4:_="">
    <xsd:import namespace="5f8fb4ba-d31b-41fa-9da9-842f0b2e6271"/>
    <xsd:import namespace="28740785-fa20-4baa-b2ad-0403953c949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8fb4ba-d31b-41fa-9da9-842f0b2e627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740785-fa20-4baa-b2ad-0403953c949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B09494A-8734-463B-98F1-6BFDB12CC3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8fb4ba-d31b-41fa-9da9-842f0b2e6271"/>
    <ds:schemaRef ds:uri="28740785-fa20-4baa-b2ad-0403953c94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3F4EFD-C064-4919-87F4-ABAE8B9C80E9}">
  <ds:schemaRefs>
    <ds:schemaRef ds:uri="http://schemas.microsoft.com/sharepoint/v3/contenttype/forms"/>
  </ds:schemaRefs>
</ds:datastoreItem>
</file>

<file path=customXml/itemProps3.xml><?xml version="1.0" encoding="utf-8"?>
<ds:datastoreItem xmlns:ds="http://schemas.openxmlformats.org/officeDocument/2006/customXml" ds:itemID="{9F00E257-76B5-4340-9043-CC34B5F4B96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8</TotalTime>
  <Words>2794</Words>
  <Application>Microsoft Office PowerPoint</Application>
  <PresentationFormat>Widescreen</PresentationFormat>
  <Paragraphs>286</Paragraphs>
  <Slides>30</Slides>
  <Notes>23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30</vt:i4>
      </vt:variant>
    </vt:vector>
  </HeadingPairs>
  <TitlesOfParts>
    <vt:vector size="39" baseType="lpstr">
      <vt:lpstr>Arial</vt:lpstr>
      <vt:lpstr>Calibri</vt:lpstr>
      <vt:lpstr>Calibri Light</vt:lpstr>
      <vt:lpstr>Comic Sans MS</vt:lpstr>
      <vt:lpstr>Courier New</vt:lpstr>
      <vt:lpstr>Gill Sans MT</vt:lpstr>
      <vt:lpstr>Cover pages</vt:lpstr>
      <vt:lpstr>Text pages</vt:lpstr>
      <vt:lpstr>Divider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Jones</dc:creator>
  <cp:lastModifiedBy>Lauren Croll</cp:lastModifiedBy>
  <cp:revision>1</cp:revision>
  <dcterms:created xsi:type="dcterms:W3CDTF">2020-04-08T12:20:35Z</dcterms:created>
  <dcterms:modified xsi:type="dcterms:W3CDTF">2020-04-16T16:17:18Z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0x010100CF6A5E96F1D3964A8C213EC2293EF0A1</vt:lpwstr>
  </property>
</Properties>
</file>